
<file path=[Content_Types].xml><?xml version="1.0" encoding="utf-8"?>
<Types xmlns="http://schemas.openxmlformats.org/package/2006/content-types">
  <Override PartName="/ppt/slideMasters/slideMaster3.xml" ContentType="application/vnd.openxmlformats-officedocument.presentationml.slideMaster+xml"/>
  <Override PartName="/ppt/slideLayouts/slideLayout39.xml" ContentType="application/vnd.openxmlformats-officedocument.presentationml.slideLayout+xml"/>
  <Override PartName="/ppt/theme/theme5.xml" ContentType="application/vnd.openxmlformats-officedocument.theme+xml"/>
  <Override PartName="/ppt/slideLayouts/slideLayout57.xml" ContentType="application/vnd.openxmlformats-officedocument.presentationml.slideLayout+xml"/>
  <Override PartName="/ppt/slides/slide4.xml" ContentType="application/vnd.openxmlformats-officedocument.presentationml.slide+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28.xml" ContentType="application/vnd.openxmlformats-officedocument.presentationml.slideLayout+xml"/>
  <Override PartName="/ppt/slideLayouts/slideLayout46.xml" ContentType="application/vnd.openxmlformats-officedocument.presentationml.slideLayout+xml"/>
  <Override PartName="/ppt/slideLayouts/slideLayout64.xml" ContentType="application/vnd.openxmlformats-officedocument.presentationml.slideLayout+xml"/>
  <Override PartName="/ppt/slideLayouts/slideLayout75.xml" ContentType="application/vnd.openxmlformats-officedocument.presentationml.slideLayout+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Override PartName="/ppt/slideLayouts/slideLayout26.xml" ContentType="application/vnd.openxmlformats-officedocument.presentationml.slideLayout+xml"/>
  <Override PartName="/ppt/slideLayouts/slideLayout35.xml" ContentType="application/vnd.openxmlformats-officedocument.presentationml.slideLayout+xml"/>
  <Override PartName="/ppt/slideLayouts/slideLayout44.xml" ContentType="application/vnd.openxmlformats-officedocument.presentationml.slideLayout+xml"/>
  <Override PartName="/ppt/slideLayouts/slideLayout53.xml" ContentType="application/vnd.openxmlformats-officedocument.presentationml.slideLayout+xml"/>
  <Override PartName="/ppt/slideLayouts/slideLayout62.xml" ContentType="application/vnd.openxmlformats-officedocument.presentationml.slideLayout+xml"/>
  <Override PartName="/ppt/slideLayouts/slideLayout73.xml" ContentType="application/vnd.openxmlformats-officedocument.presentationml.slideLayout+xml"/>
  <Default Extension="rels" ContentType="application/vnd.openxmlformats-package.relationships+xml"/>
  <Default Extension="xml" ContentType="application/xml"/>
  <Override PartName="/ppt/slideLayouts/slideLayout13.xml" ContentType="application/vnd.openxmlformats-officedocument.presentationml.slideLayout+xml"/>
  <Override PartName="/ppt/slideLayouts/slideLayout22.xml" ContentType="application/vnd.openxmlformats-officedocument.presentationml.slideLayout+xml"/>
  <Override PartName="/ppt/slideLayouts/slideLayout24.xml" ContentType="application/vnd.openxmlformats-officedocument.presentationml.slideLayout+xml"/>
  <Override PartName="/ppt/slideLayouts/slideLayout33.xml" ContentType="application/vnd.openxmlformats-officedocument.presentationml.slideLayout+xml"/>
  <Override PartName="/ppt/slideLayouts/slideLayout42.xml" ContentType="application/vnd.openxmlformats-officedocument.presentationml.slideLayout+xml"/>
  <Override PartName="/ppt/slideLayouts/slideLayout51.xml" ContentType="application/vnd.openxmlformats-officedocument.presentationml.slideLayout+xml"/>
  <Override PartName="/ppt/slideLayouts/slideLayout60.xml" ContentType="application/vnd.openxmlformats-officedocument.presentationml.slideLayout+xml"/>
  <Override PartName="/ppt/slideLayouts/slideLayout71.xml" ContentType="application/vnd.openxmlformats-officedocument.presentationml.slideLayout+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20.xml" ContentType="application/vnd.openxmlformats-officedocument.presentationml.slideLayout+xml"/>
  <Override PartName="/ppt/slideLayouts/slideLayout31.xml" ContentType="application/vnd.openxmlformats-officedocument.presentationml.slideLayout+xml"/>
  <Override PartName="/ppt/slideLayouts/slideLayout40.xml" ContentType="application/vnd.openxmlformats-officedocument.presentationml.slideLayout+xml"/>
  <Override PartName="/ppt/slideMasters/slideMaster6.xml" ContentType="application/vnd.openxmlformats-officedocument.presentationml.slideMaster+xml"/>
  <Override PartName="/ppt/slideMasters/slideMaster4.xml" ContentType="application/vnd.openxmlformats-officedocument.presentationml.slideMaster+xml"/>
  <Override PartName="/ppt/slides/slide7.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theme/theme6.xml" ContentType="application/vnd.openxmlformats-officedocument.theme+xml"/>
  <Override PartName="/ppt/slideLayouts/slideLayout69.xml" ContentType="application/vnd.openxmlformats-officedocument.presentationml.slideLayout+xml"/>
  <Override PartName="/ppt/slideMasters/slideMaster2.xml" ContentType="application/vnd.openxmlformats-officedocument.presentationml.slideMaster+xml"/>
  <Override PartName="/ppt/slides/slide5.xml" ContentType="application/vnd.openxmlformats-officedocument.presentationml.slide+xml"/>
  <Override PartName="/ppt/slideLayouts/slideLayout7.xml" ContentType="application/vnd.openxmlformats-officedocument.presentationml.slideLayout+xml"/>
  <Override PartName="/ppt/slideLayouts/slideLayout29.xml" ContentType="application/vnd.openxmlformats-officedocument.presentationml.slideLayout+xml"/>
  <Override PartName="/ppt/slideLayouts/slideLayout38.xml" ContentType="application/vnd.openxmlformats-officedocument.presentationml.slideLayout+xml"/>
  <Override PartName="/ppt/theme/theme4.xml" ContentType="application/vnd.openxmlformats-officedocument.theme+xml"/>
  <Override PartName="/ppt/slideLayouts/slideLayout49.xml" ContentType="application/vnd.openxmlformats-officedocument.presentationml.slideLayout+xml"/>
  <Override PartName="/ppt/slideLayouts/slideLayout58.xml" ContentType="application/vnd.openxmlformats-officedocument.presentationml.slideLayout+xml"/>
  <Override PartName="/ppt/slideLayouts/slideLayout67.xml" ContentType="application/vnd.openxmlformats-officedocument.presentationml.slideLayout+xml"/>
  <Override PartName="/ppt/slideLayouts/slideLayout76.xml" ContentType="application/vnd.openxmlformats-officedocument.presentationml.slideLayout+xml"/>
  <Override PartName="/ppt/slides/slide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Layouts/slideLayout27.xml" ContentType="application/vnd.openxmlformats-officedocument.presentationml.slideLayout+xml"/>
  <Override PartName="/ppt/slideLayouts/slideLayout36.xml" ContentType="application/vnd.openxmlformats-officedocument.presentationml.slideLayout+xml"/>
  <Override PartName="/ppt/slideLayouts/slideLayout45.xml" ContentType="application/vnd.openxmlformats-officedocument.presentationml.slideLayout+xml"/>
  <Override PartName="/ppt/slideLayouts/slideLayout47.xml" ContentType="application/vnd.openxmlformats-officedocument.presentationml.slideLayout+xml"/>
  <Override PartName="/ppt/slideLayouts/slideLayout56.xml" ContentType="application/vnd.openxmlformats-officedocument.presentationml.slideLayout+xml"/>
  <Override PartName="/ppt/slideLayouts/slideLayout65.xml" ContentType="application/vnd.openxmlformats-officedocument.presentationml.slideLayout+xml"/>
  <Override PartName="/ppt/slideLayouts/slideLayout74.xml" ContentType="application/vnd.openxmlformats-officedocument.presentationml.slideLayout+xml"/>
  <Override PartName="/ppt/slides/slide1.xml" ContentType="application/vnd.openxmlformats-officedocument.presentationml.slide+xml"/>
  <Default Extension="jpeg" ContentType="image/jpeg"/>
  <Override PartName="/ppt/slideLayouts/slideLayout3.xml" ContentType="application/vnd.openxmlformats-officedocument.presentationml.slideLayout+xml"/>
  <Override PartName="/ppt/slideLayouts/slideLayout16.xml" ContentType="application/vnd.openxmlformats-officedocument.presentationml.slideLayout+xml"/>
  <Override PartName="/ppt/slideLayouts/slideLayout25.xml" ContentType="application/vnd.openxmlformats-officedocument.presentationml.slideLayout+xml"/>
  <Override PartName="/ppt/slideLayouts/slideLayout34.xml" ContentType="application/vnd.openxmlformats-officedocument.presentationml.slideLayout+xml"/>
  <Override PartName="/ppt/slideLayouts/slideLayout43.xml" ContentType="application/vnd.openxmlformats-officedocument.presentationml.slideLayout+xml"/>
  <Override PartName="/ppt/slideLayouts/slideLayout54.xml" ContentType="application/vnd.openxmlformats-officedocument.presentationml.slideLayout+xml"/>
  <Override PartName="/ppt/slideLayouts/slideLayout63.xml" ContentType="application/vnd.openxmlformats-officedocument.presentationml.slideLayout+xml"/>
  <Override PartName="/ppt/slideLayouts/slideLayout72.xml" ContentType="application/vnd.openxmlformats-officedocument.presentationml.slideLayout+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slideLayouts/slideLayout23.xml" ContentType="application/vnd.openxmlformats-officedocument.presentationml.slideLayout+xml"/>
  <Override PartName="/ppt/slideLayouts/slideLayout32.xml" ContentType="application/vnd.openxmlformats-officedocument.presentationml.slideLayout+xml"/>
  <Override PartName="/ppt/slideLayouts/slideLayout41.xml" ContentType="application/vnd.openxmlformats-officedocument.presentationml.slideLayout+xml"/>
  <Override PartName="/ppt/slideLayouts/slideLayout52.xml" ContentType="application/vnd.openxmlformats-officedocument.presentationml.slideLayout+xml"/>
  <Override PartName="/ppt/slideLayouts/slideLayout61.xml" ContentType="application/vnd.openxmlformats-officedocument.presentationml.slideLayout+xml"/>
  <Override PartName="/ppt/slideLayouts/slideLayout70.xml" ContentType="application/vnd.openxmlformats-officedocument.presentationml.slideLayout+xml"/>
  <Override PartName="/docProps/app.xml" ContentType="application/vnd.openxmlformats-officedocument.extended-properties+xml"/>
  <Override PartName="/ppt/slideLayouts/slideLayout12.xml" ContentType="application/vnd.openxmlformats-officedocument.presentationml.slideLayout+xml"/>
  <Override PartName="/ppt/slideLayouts/slideLayout21.xml" ContentType="application/vnd.openxmlformats-officedocument.presentationml.slideLayout+xml"/>
  <Override PartName="/ppt/slideLayouts/slideLayout30.xml" ContentType="application/vnd.openxmlformats-officedocument.presentationml.slideLayout+xml"/>
  <Override PartName="/ppt/slideLayouts/slideLayout50.xml" ContentType="application/vnd.openxmlformats-officedocument.presentationml.slideLayout+xml"/>
  <Override PartName="/ppt/slideLayouts/slideLayout10.xml" ContentType="application/vnd.openxmlformats-officedocument.presentationml.slideLayout+xml"/>
  <Override PartName="/ppt/slideMasters/slideMaster7.xml" ContentType="application/vnd.openxmlformats-officedocument.presentationml.slideMaster+xml"/>
  <Override PartName="/ppt/slideMasters/slideMaster5.xml" ContentType="application/vnd.openxmlformats-officedocument.presentationml.slideMaster+xml"/>
  <Override PartName="/ppt/slides/slide8.xml" ContentType="application/vnd.openxmlformats-officedocument.presentationml.slide+xml"/>
  <Override PartName="/ppt/slideLayouts/slideLayout59.xml" ContentType="application/vnd.openxmlformats-officedocument.presentationml.slideLayout+xml"/>
  <Override PartName="/ppt/slideLayouts/slideLayout68.xml" ContentType="application/vnd.openxmlformats-officedocument.presentationml.slideLayout+xml"/>
  <Override PartName="/ppt/theme/theme7.xml" ContentType="application/vnd.openxmlformats-officedocument.theme+xml"/>
  <Override PartName="/docProps/core.xml" ContentType="application/vnd.openxmlformats-package.core-properties+xml"/>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Layouts/slideLayout48.xml" ContentType="application/vnd.openxmlformats-officedocument.presentationml.slideLayout+xml"/>
  <Override PartName="/ppt/slideLayouts/slideLayout66.xml" ContentType="application/vnd.openxmlformats-officedocument.presentationml.slideLayout+xml"/>
  <Override PartName="/ppt/slideLayouts/slideLayout77.xml" ContentType="application/vnd.openxmlformats-officedocument.presentationml.slideLayout+xml"/>
  <Override PartName="/ppt/slideMasters/slideMaster1.xml" ContentType="application/vnd.openxmlformats-officedocument.presentationml.slideMaster+xml"/>
  <Override PartName="/ppt/slideLayouts/slideLayout4.xml" ContentType="application/vnd.openxmlformats-officedocument.presentationml.slideLayout+xml"/>
  <Override PartName="/ppt/theme/theme3.xml" ContentType="application/vnd.openxmlformats-officedocument.theme+xml"/>
  <Override PartName="/ppt/slideLayouts/slideLayout37.xml" ContentType="application/vnd.openxmlformats-officedocument.presentationml.slideLayout+xml"/>
  <Override PartName="/ppt/slideLayouts/slideLayout55.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2" r:id="rId2"/>
    <p:sldMasterId id="2147483684" r:id="rId3"/>
    <p:sldMasterId id="2147483696" r:id="rId4"/>
    <p:sldMasterId id="2147483708" r:id="rId5"/>
    <p:sldMasterId id="2147483720" r:id="rId6"/>
    <p:sldMasterId id="2147483732" r:id="rId7"/>
  </p:sldMasterIdLst>
  <p:sldIdLst>
    <p:sldId id="256" r:id="rId8"/>
    <p:sldId id="257" r:id="rId9"/>
    <p:sldId id="258" r:id="rId10"/>
    <p:sldId id="259" r:id="rId11"/>
    <p:sldId id="260" r:id="rId12"/>
    <p:sldId id="261" r:id="rId13"/>
    <p:sldId id="262" r:id="rId14"/>
    <p:sldId id="263" r:id="rId1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74" d="100"/>
          <a:sy n="74" d="100"/>
        </p:scale>
        <p:origin x="-1050" y="-9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1.xml"/><Relationship Id="rId13" Type="http://schemas.openxmlformats.org/officeDocument/2006/relationships/slide" Target="slides/slide6.xml"/><Relationship Id="rId18" Type="http://schemas.openxmlformats.org/officeDocument/2006/relationships/theme" Target="theme/theme1.xml"/><Relationship Id="rId3" Type="http://schemas.openxmlformats.org/officeDocument/2006/relationships/slideMaster" Target="slideMasters/slideMaster3.xml"/><Relationship Id="rId7" Type="http://schemas.openxmlformats.org/officeDocument/2006/relationships/slideMaster" Target="slideMasters/slideMaster7.xml"/><Relationship Id="rId12" Type="http://schemas.openxmlformats.org/officeDocument/2006/relationships/slide" Target="slides/slide5.xml"/><Relationship Id="rId17"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4.xml"/><Relationship Id="rId5" Type="http://schemas.openxmlformats.org/officeDocument/2006/relationships/slideMaster" Target="slideMasters/slideMaster5.xml"/><Relationship Id="rId15" Type="http://schemas.openxmlformats.org/officeDocument/2006/relationships/slide" Target="slides/slide8.xml"/><Relationship Id="rId10" Type="http://schemas.openxmlformats.org/officeDocument/2006/relationships/slide" Target="slides/slide3.xml"/><Relationship Id="rId19" Type="http://schemas.openxmlformats.org/officeDocument/2006/relationships/tableStyles" Target="tableStyles.xml"/><Relationship Id="rId4" Type="http://schemas.openxmlformats.org/officeDocument/2006/relationships/slideMaster" Target="slideMasters/slideMaster4.xml"/><Relationship Id="rId9" Type="http://schemas.openxmlformats.org/officeDocument/2006/relationships/slide" Target="slides/slide2.xml"/><Relationship Id="rId14"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1"/>
      </p:bgRef>
    </p:bg>
    <p:spTree>
      <p:nvGrpSpPr>
        <p:cNvPr id="1" name=""/>
        <p:cNvGrpSpPr/>
        <p:nvPr/>
      </p:nvGrpSpPr>
      <p:grpSpPr>
        <a:xfrm>
          <a:off x="0" y="0"/>
          <a:ext cx="0" cy="0"/>
          <a:chOff x="0" y="0"/>
          <a:chExt cx="0" cy="0"/>
        </a:xfrm>
      </p:grpSpPr>
      <p:sp>
        <p:nvSpPr>
          <p:cNvPr id="8" name="Rectangle 7"/>
          <p:cNvSpPr/>
          <p:nvPr/>
        </p:nvSpPr>
        <p:spPr>
          <a:xfrm flipH="1">
            <a:off x="2667000" y="0"/>
            <a:ext cx="6477000" cy="6858000"/>
          </a:xfrm>
          <a:prstGeom prst="rect">
            <a:avLst/>
          </a:prstGeom>
          <a:blipFill>
            <a:blip r:embed="rId2">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00000" r="50000"/>
                </a:path>
                <a:tileRect/>
              </a:gradFill>
            </a:fillOverlay>
            <a:innerShdw blurRad="63500" dist="44450" dir="10800000">
              <a:srgbClr val="000000">
                <a:alpha val="5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Straight Connector 8"/>
          <p:cNvSpPr>
            <a:spLocks noChangeShapeType="1"/>
          </p:cNvSpPr>
          <p:nvPr/>
        </p:nvSpPr>
        <p:spPr bwMode="auto">
          <a:xfrm rot="16200000">
            <a:off x="-762000" y="3429000"/>
            <a:ext cx="6858000" cy="0"/>
          </a:xfrm>
          <a:prstGeom prst="line">
            <a:avLst/>
          </a:prstGeom>
          <a:noFill/>
          <a:ln w="11430" cap="flat" cmpd="sng" algn="ctr">
            <a:solidFill>
              <a:schemeClr val="bg1">
                <a:shade val="95000"/>
              </a:schemeClr>
            </a:solidFill>
            <a:prstDash val="solid"/>
            <a:miter lim="800000"/>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Title 11"/>
          <p:cNvSpPr>
            <a:spLocks noGrp="1"/>
          </p:cNvSpPr>
          <p:nvPr>
            <p:ph type="ctrTitle"/>
          </p:nvPr>
        </p:nvSpPr>
        <p:spPr>
          <a:xfrm>
            <a:off x="3366868" y="533400"/>
            <a:ext cx="5105400" cy="2868168"/>
          </a:xfrm>
        </p:spPr>
        <p:txBody>
          <a:bodyPr lIns="45720" tIns="0" rIns="45720">
            <a:noAutofit/>
          </a:bodyPr>
          <a:lstStyle>
            <a:lvl1pPr algn="r">
              <a:defRPr sz="4200" b="1"/>
            </a:lvl1pPr>
            <a:extLst/>
          </a:lstStyle>
          <a:p>
            <a:r>
              <a:rPr kumimoji="0" lang="en-US" smtClean="0"/>
              <a:t>Click to edit Master title style</a:t>
            </a:r>
            <a:endParaRPr kumimoji="0" lang="en-US"/>
          </a:p>
        </p:txBody>
      </p:sp>
      <p:sp>
        <p:nvSpPr>
          <p:cNvPr id="25" name="Subtitle 24"/>
          <p:cNvSpPr>
            <a:spLocks noGrp="1"/>
          </p:cNvSpPr>
          <p:nvPr>
            <p:ph type="subTitle" idx="1"/>
          </p:nvPr>
        </p:nvSpPr>
        <p:spPr>
          <a:xfrm>
            <a:off x="3354442" y="3539864"/>
            <a:ext cx="5114778" cy="1101248"/>
          </a:xfrm>
        </p:spPr>
        <p:txBody>
          <a:bodyPr lIns="45720" tIns="0" rIns="45720" bIns="0"/>
          <a:lstStyle>
            <a:lvl1pPr marL="0" indent="0" algn="r">
              <a:buNone/>
              <a:defRPr sz="2200">
                <a:solidFill>
                  <a:srgbClr val="FFFFFF"/>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31" name="Date Placeholder 30"/>
          <p:cNvSpPr>
            <a:spLocks noGrp="1"/>
          </p:cNvSpPr>
          <p:nvPr>
            <p:ph type="dt" sz="half" idx="10"/>
          </p:nvPr>
        </p:nvSpPr>
        <p:spPr>
          <a:xfrm>
            <a:off x="5871224" y="6557946"/>
            <a:ext cx="2002464" cy="226902"/>
          </a:xfrm>
        </p:spPr>
        <p:txBody>
          <a:bodyPr/>
          <a:lstStyle>
            <a:lvl1pPr>
              <a:defRPr lang="en-US" smtClean="0">
                <a:solidFill>
                  <a:srgbClr val="FFFFFF"/>
                </a:solidFill>
              </a:defRPr>
            </a:lvl1pPr>
            <a:extLst/>
          </a:lstStyle>
          <a:p>
            <a:fld id="{9C67AF12-0294-4233-A018-49A95695DB42}" type="datetimeFigureOut">
              <a:rPr lang="en-US" smtClean="0"/>
              <a:pPr/>
              <a:t>5/22/2009</a:t>
            </a:fld>
            <a:endParaRPr lang="en-US"/>
          </a:p>
        </p:txBody>
      </p:sp>
      <p:sp>
        <p:nvSpPr>
          <p:cNvPr id="18" name="Footer Placeholder 17"/>
          <p:cNvSpPr>
            <a:spLocks noGrp="1"/>
          </p:cNvSpPr>
          <p:nvPr>
            <p:ph type="ftr" sz="quarter" idx="11"/>
          </p:nvPr>
        </p:nvSpPr>
        <p:spPr>
          <a:xfrm>
            <a:off x="2819400" y="6557946"/>
            <a:ext cx="2927722" cy="228600"/>
          </a:xfrm>
        </p:spPr>
        <p:txBody>
          <a:bodyPr/>
          <a:lstStyle>
            <a:lvl1pPr>
              <a:defRPr lang="en-US" dirty="0">
                <a:solidFill>
                  <a:srgbClr val="FFFFFF"/>
                </a:solidFill>
              </a:defRPr>
            </a:lvl1pPr>
            <a:extLst/>
          </a:lstStyle>
          <a:p>
            <a:endParaRPr lang="en-US"/>
          </a:p>
        </p:txBody>
      </p:sp>
      <p:sp>
        <p:nvSpPr>
          <p:cNvPr id="29" name="Slide Number Placeholder 28"/>
          <p:cNvSpPr>
            <a:spLocks noGrp="1"/>
          </p:cNvSpPr>
          <p:nvPr>
            <p:ph type="sldNum" sz="quarter" idx="12"/>
          </p:nvPr>
        </p:nvSpPr>
        <p:spPr>
          <a:xfrm>
            <a:off x="7880884" y="6556248"/>
            <a:ext cx="588336" cy="228600"/>
          </a:xfrm>
        </p:spPr>
        <p:txBody>
          <a:bodyPr/>
          <a:lstStyle>
            <a:lvl1pPr>
              <a:defRPr lang="en-US" smtClean="0">
                <a:solidFill>
                  <a:srgbClr val="FFFFFF"/>
                </a:solidFill>
              </a:defRPr>
            </a:lvl1pPr>
            <a:extLst/>
          </a:lstStyle>
          <a:p>
            <a:fld id="{024A70C6-24B7-418B-BE2E-6316DB38B470}"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9C67AF12-0294-4233-A018-49A95695DB42}" type="datetimeFigureOut">
              <a:rPr lang="en-US" smtClean="0"/>
              <a:pPr/>
              <a:t>5/22/2009</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024A70C6-24B7-418B-BE2E-6316DB38B470}"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274955"/>
            <a:ext cx="1524000" cy="5851525"/>
          </a:xfrm>
        </p:spPr>
        <p:txBody>
          <a:bodyPr vert="eaVert" ancho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2"/>
            <a:ext cx="60198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4242816" y="6557946"/>
            <a:ext cx="2002464" cy="226902"/>
          </a:xfrm>
        </p:spPr>
        <p:txBody>
          <a:bodyPr/>
          <a:lstStyle>
            <a:extLst/>
          </a:lstStyle>
          <a:p>
            <a:fld id="{9C67AF12-0294-4233-A018-49A95695DB42}" type="datetimeFigureOut">
              <a:rPr lang="en-US" smtClean="0"/>
              <a:pPr/>
              <a:t>5/22/2009</a:t>
            </a:fld>
            <a:endParaRPr lang="en-US"/>
          </a:p>
        </p:txBody>
      </p:sp>
      <p:sp>
        <p:nvSpPr>
          <p:cNvPr id="5" name="Footer Placeholder 4"/>
          <p:cNvSpPr>
            <a:spLocks noGrp="1"/>
          </p:cNvSpPr>
          <p:nvPr>
            <p:ph type="ftr" sz="quarter" idx="11"/>
          </p:nvPr>
        </p:nvSpPr>
        <p:spPr>
          <a:xfrm>
            <a:off x="457200" y="6556248"/>
            <a:ext cx="3657600" cy="228600"/>
          </a:xfrm>
        </p:spPr>
        <p:txBody>
          <a:bodyPr/>
          <a:lstStyle>
            <a:extLst/>
          </a:lstStyle>
          <a:p>
            <a:endParaRPr lang="en-US"/>
          </a:p>
        </p:txBody>
      </p:sp>
      <p:sp>
        <p:nvSpPr>
          <p:cNvPr id="6" name="Slide Number Placeholder 5"/>
          <p:cNvSpPr>
            <a:spLocks noGrp="1"/>
          </p:cNvSpPr>
          <p:nvPr>
            <p:ph type="sldNum" sz="quarter" idx="12"/>
          </p:nvPr>
        </p:nvSpPr>
        <p:spPr>
          <a:xfrm>
            <a:off x="6254496" y="6553200"/>
            <a:ext cx="588336" cy="228600"/>
          </a:xfrm>
        </p:spPr>
        <p:txBody>
          <a:bodyPr/>
          <a:lstStyle>
            <a:lvl1pPr>
              <a:defRPr>
                <a:solidFill>
                  <a:schemeClr val="tx2"/>
                </a:solidFill>
              </a:defRPr>
            </a:lvl1pPr>
            <a:extLst/>
          </a:lstStyle>
          <a:p>
            <a:fld id="{024A70C6-24B7-418B-BE2E-6316DB38B470}"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3048"/>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25146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Subtitle 8"/>
          <p:cNvSpPr>
            <a:spLocks noGrp="1"/>
          </p:cNvSpPr>
          <p:nvPr>
            <p:ph type="subTitle" idx="1"/>
          </p:nvPr>
        </p:nvSpPr>
        <p:spPr>
          <a:xfrm>
            <a:off x="1371600" y="2819400"/>
            <a:ext cx="64008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p:txBody>
          <a:bodyPr/>
          <a:lstStyle/>
          <a:p>
            <a:fld id="{9C67AF12-0294-4233-A018-49A95695DB42}" type="datetimeFigureOut">
              <a:rPr lang="en-US" smtClean="0"/>
              <a:pPr/>
              <a:t>5/22/2009</a:t>
            </a:fld>
            <a:endParaRPr lang="en-US"/>
          </a:p>
        </p:txBody>
      </p:sp>
      <p:sp>
        <p:nvSpPr>
          <p:cNvPr id="17" name="Footer Placeholder 16"/>
          <p:cNvSpPr>
            <a:spLocks noGrp="1"/>
          </p:cNvSpPr>
          <p:nvPr>
            <p:ph type="ftr" sz="quarter" idx="11"/>
          </p:nvPr>
        </p:nvSpPr>
        <p:spPr/>
        <p:txBody>
          <a:bodyPr/>
          <a:lstStyle/>
          <a:p>
            <a:endParaRPr lang="en-US"/>
          </a:p>
        </p:txBody>
      </p:sp>
      <p:sp>
        <p:nvSpPr>
          <p:cNvPr id="7" name="Straight Connector 6"/>
          <p:cNvSpPr>
            <a:spLocks noChangeShapeType="1"/>
          </p:cNvSpPr>
          <p:nvPr/>
        </p:nvSpPr>
        <p:spPr bwMode="auto">
          <a:xfrm>
            <a:off x="155448" y="2420112"/>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Oval 12"/>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Oval 13"/>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Slide Number Placeholder 28"/>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024A70C6-24B7-418B-BE2E-6316DB38B470}" type="slidenum">
              <a:rPr lang="en-US" smtClean="0"/>
              <a:pPr/>
              <a:t>‹#›</a:t>
            </a:fld>
            <a:endParaRPr lang="en-US"/>
          </a:p>
        </p:txBody>
      </p:sp>
      <p:sp>
        <p:nvSpPr>
          <p:cNvPr id="8" name="Title 7"/>
          <p:cNvSpPr>
            <a:spLocks noGrp="1"/>
          </p:cNvSpPr>
          <p:nvPr>
            <p:ph type="ctrTitle"/>
          </p:nvPr>
        </p:nvSpPr>
        <p:spPr>
          <a:xfrm>
            <a:off x="685800" y="381000"/>
            <a:ext cx="7772400" cy="1752600"/>
          </a:xfrm>
        </p:spPr>
        <p:txBody>
          <a:bodyPr anchor="b"/>
          <a:lstStyle>
            <a:lvl1pPr>
              <a:defRPr sz="4200">
                <a:solidFill>
                  <a:schemeClr val="accent1"/>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3">
                    <a:shade val="75000"/>
                  </a:schemeClr>
                </a:solidFill>
              </a:defRPr>
            </a:lvl1p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9C67AF12-0294-4233-A018-49A95695DB42}" type="datetimeFigureOut">
              <a:rPr lang="en-US" smtClean="0"/>
              <a:pPr/>
              <a:t>5/22/2009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4361688" y="1026372"/>
            <a:ext cx="457200" cy="441325"/>
          </a:xfrm>
        </p:spPr>
        <p:txBody>
          <a:bodyPr/>
          <a:lstStyle/>
          <a:p>
            <a:fld id="{024A70C6-24B7-418B-BE2E-6316DB38B470}" type="slidenum">
              <a:rPr lang="en-US" smtClean="0"/>
              <a:pPr/>
              <a:t>‹#›</a:t>
            </a:fld>
            <a:endParaRPr lang="en-US"/>
          </a:p>
        </p:txBody>
      </p:sp>
      <p:sp>
        <p:nvSpPr>
          <p:cNvPr id="8" name="Content Placeholder 7"/>
          <p:cNvSpPr>
            <a:spLocks noGrp="1"/>
          </p:cNvSpPr>
          <p:nvPr>
            <p:ph sz="quarter" idx="1"/>
          </p:nvPr>
        </p:nvSpPr>
        <p:spPr>
          <a:xfrm>
            <a:off x="301752" y="1527048"/>
            <a:ext cx="850392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1905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152400" y="2286000"/>
            <a:ext cx="8833104" cy="304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5448" y="142352"/>
            <a:ext cx="8833104" cy="2139696"/>
          </a:xfrm>
          <a:prstGeom prst="rect">
            <a:avLst/>
          </a:prstGeom>
          <a:solidFill>
            <a:schemeClr val="accent1"/>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1368426" y="2743200"/>
            <a:ext cx="6480174" cy="1673225"/>
          </a:xfrm>
        </p:spPr>
        <p:txBody>
          <a:bodyPr anchor="t"/>
          <a:lstStyle>
            <a:lvl1pPr marL="0" indent="0" algn="ctr">
              <a:buNone/>
              <a:defRPr sz="1600" b="1" cap="all" spc="25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13" name="Rectangle 12"/>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Rectangle 13"/>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5" name="Footer Placeholder 4"/>
          <p:cNvSpPr>
            <a:spLocks noGrp="1"/>
          </p:cNvSpPr>
          <p:nvPr>
            <p:ph type="ftr" sz="quarter" idx="11"/>
          </p:nvPr>
        </p:nvSpPr>
        <p:spPr/>
        <p:txBody>
          <a:bodyPr/>
          <a:lstStyle/>
          <a:p>
            <a:endParaRPr lang="en-US"/>
          </a:p>
        </p:txBody>
      </p:sp>
      <p:sp>
        <p:nvSpPr>
          <p:cNvPr id="4" name="Date Placeholder 3"/>
          <p:cNvSpPr>
            <a:spLocks noGrp="1"/>
          </p:cNvSpPr>
          <p:nvPr>
            <p:ph type="dt" sz="half" idx="10"/>
          </p:nvPr>
        </p:nvSpPr>
        <p:spPr/>
        <p:txBody>
          <a:bodyPr/>
          <a:lstStyle/>
          <a:p>
            <a:fld id="{9C67AF12-0294-4233-A018-49A95695DB42}" type="datetimeFigureOut">
              <a:rPr lang="en-US" smtClean="0"/>
              <a:pPr/>
              <a:t>5/22/2009</a:t>
            </a:fld>
            <a:endParaRPr lang="en-US"/>
          </a:p>
        </p:txBody>
      </p:sp>
      <p:sp>
        <p:nvSpPr>
          <p:cNvPr id="8" name="Straight Connector 7"/>
          <p:cNvSpPr>
            <a:spLocks noChangeShapeType="1"/>
          </p:cNvSpPr>
          <p:nvPr/>
        </p:nvSpPr>
        <p:spPr bwMode="auto">
          <a:xfrm>
            <a:off x="152400" y="2438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Oval 9"/>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024A70C6-24B7-418B-BE2E-6316DB38B470}" type="slidenum">
              <a:rPr lang="en-US" smtClean="0"/>
              <a:pPr/>
              <a:t>‹#›</a:t>
            </a:fld>
            <a:endParaRPr lang="en-US"/>
          </a:p>
        </p:txBody>
      </p:sp>
      <p:sp>
        <p:nvSpPr>
          <p:cNvPr id="2" name="Title 1"/>
          <p:cNvSpPr>
            <a:spLocks noGrp="1"/>
          </p:cNvSpPr>
          <p:nvPr>
            <p:ph type="title"/>
          </p:nvPr>
        </p:nvSpPr>
        <p:spPr>
          <a:xfrm>
            <a:off x="722313" y="533400"/>
            <a:ext cx="7772400" cy="1524000"/>
          </a:xfrm>
        </p:spPr>
        <p:txBody>
          <a:bodyPr anchor="b"/>
          <a:lstStyle>
            <a:lvl1pPr algn="ctr">
              <a:buNone/>
              <a:defRPr sz="4200" b="0" cap="none" baseline="0">
                <a:solidFill>
                  <a:srgbClr val="FFFFFF"/>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301752" y="228600"/>
            <a:ext cx="8534400" cy="758952"/>
          </a:xfrm>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a:xfrm>
            <a:off x="5791200" y="6409944"/>
            <a:ext cx="3044952" cy="365760"/>
          </a:xfrm>
        </p:spPr>
        <p:txBody>
          <a:bodyPr/>
          <a:lstStyle/>
          <a:p>
            <a:fld id="{9C67AF12-0294-4233-A018-49A95695DB42}" type="datetimeFigureOut">
              <a:rPr lang="en-US" smtClean="0"/>
              <a:pPr/>
              <a:t>5/22/2009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24A70C6-24B7-418B-BE2E-6316DB38B470}" type="slidenum">
              <a:rPr lang="en-US" smtClean="0"/>
              <a:pPr/>
              <a:t>‹#›</a:t>
            </a:fld>
            <a:endParaRPr lang="en-US"/>
          </a:p>
        </p:txBody>
      </p:sp>
      <p:sp>
        <p:nvSpPr>
          <p:cNvPr id="8" name="Straight Connector 7"/>
          <p:cNvSpPr>
            <a:spLocks noChangeShapeType="1"/>
          </p:cNvSpPr>
          <p:nvPr/>
        </p:nvSpPr>
        <p:spPr bwMode="auto">
          <a:xfrm flipV="1">
            <a:off x="4563080" y="1575652"/>
            <a:ext cx="8921" cy="4819557"/>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Content Placeholder 9"/>
          <p:cNvSpPr>
            <a:spLocks noGrp="1"/>
          </p:cNvSpPr>
          <p:nvPr>
            <p:ph sz="half" idx="1"/>
          </p:nvPr>
        </p:nvSpPr>
        <p:spPr>
          <a:xfrm>
            <a:off x="301752"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Content Placeholder 11"/>
          <p:cNvSpPr>
            <a:spLocks noGrp="1"/>
          </p:cNvSpPr>
          <p:nvPr>
            <p:ph sz="half" idx="2"/>
          </p:nvPr>
        </p:nvSpPr>
        <p:spPr>
          <a:xfrm>
            <a:off x="4800600"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1">
        <a:schemeClr val="bg2"/>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flipV="1">
            <a:off x="4572000" y="2200275"/>
            <a:ext cx="0" cy="4187952"/>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Rectangle 19"/>
          <p:cNvSpPr>
            <a:spLocks noChangeArrowheads="1"/>
          </p:cNvSpPr>
          <p:nvPr/>
        </p:nvSpPr>
        <p:spPr bwMode="white">
          <a:xfrm>
            <a:off x="0" y="0"/>
            <a:ext cx="9144000" cy="1447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1" name="Rectangle 20"/>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2" name="Rectangle 21"/>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p:nvPr/>
        </p:nvSpPr>
        <p:spPr>
          <a:xfrm>
            <a:off x="152400" y="1371600"/>
            <a:ext cx="8833104" cy="914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tangle 12"/>
          <p:cNvSpPr>
            <a:spLocks noChangeArrowheads="1"/>
          </p:cNvSpPr>
          <p:nvPr/>
        </p:nvSpPr>
        <p:spPr bwMode="auto">
          <a:xfrm>
            <a:off x="145923" y="6391656"/>
            <a:ext cx="8833104" cy="310896"/>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301752" y="1524000"/>
            <a:ext cx="4040188" cy="732974"/>
          </a:xfrm>
          <a:noFill/>
          <a:ln w="15875" cap="rnd" cmpd="sng" algn="ctr">
            <a:noFill/>
            <a:prstDash val="solid"/>
          </a:ln>
        </p:spPr>
        <p:style>
          <a:lnRef idx="3">
            <a:schemeClr val="lt1"/>
          </a:lnRef>
          <a:fillRef idx="1">
            <a:schemeClr val="accent1"/>
          </a:fillRef>
          <a:effectRef idx="1">
            <a:schemeClr val="accent1"/>
          </a:effectRef>
          <a:fontRef idx="minor">
            <a:schemeClr val="lt1"/>
          </a:fontRef>
        </p:style>
        <p:txBody>
          <a:bodyPr anchor="ctr">
            <a:noAutofit/>
          </a:bodyPr>
          <a:lstStyle>
            <a:lvl1pPr marL="0" indent="0">
              <a:buNone/>
              <a:defRPr lang="en-US" sz="2200" b="1" dirty="0" smtClean="0">
                <a:solidFill>
                  <a:srgbClr val="FFFFFF"/>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791330" y="1524000"/>
            <a:ext cx="4041775" cy="731520"/>
          </a:xfrm>
          <a:noFill/>
          <a:ln w="15875" cap="rnd" cmpd="sng" algn="ctr">
            <a:noFill/>
            <a:prstDash val="solid"/>
          </a:ln>
        </p:spPr>
        <p:style>
          <a:lnRef idx="3">
            <a:schemeClr val="lt1"/>
          </a:lnRef>
          <a:fillRef idx="1">
            <a:schemeClr val="accent2"/>
          </a:fillRef>
          <a:effectRef idx="1">
            <a:schemeClr val="accent2"/>
          </a:effectRef>
          <a:fontRef idx="minor">
            <a:schemeClr val="lt1"/>
          </a:fontRef>
        </p:style>
        <p:txBody>
          <a:bodyPr anchor="ctr">
            <a:noAutofit/>
          </a:bodyPr>
          <a:lstStyle>
            <a:lvl1pPr marL="0" indent="0">
              <a:buNone/>
              <a:defRPr sz="2200" b="1"/>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9C67AF12-0294-4233-A018-49A95695DB42}" type="datetimeFigureOut">
              <a:rPr lang="en-US" smtClean="0"/>
              <a:pPr/>
              <a:t>5/22/2009</a:t>
            </a:fld>
            <a:endParaRPr lang="en-US"/>
          </a:p>
        </p:txBody>
      </p:sp>
      <p:sp>
        <p:nvSpPr>
          <p:cNvPr id="8" name="Footer Placeholder 7"/>
          <p:cNvSpPr>
            <a:spLocks noGrp="1"/>
          </p:cNvSpPr>
          <p:nvPr>
            <p:ph type="ftr" sz="quarter" idx="11"/>
          </p:nvPr>
        </p:nvSpPr>
        <p:spPr>
          <a:xfrm>
            <a:off x="304800" y="6409944"/>
            <a:ext cx="3581400" cy="365760"/>
          </a:xfrm>
        </p:spPr>
        <p:txBody>
          <a:bodyPr/>
          <a:lstStyle/>
          <a:p>
            <a:endParaRPr lang="en-US"/>
          </a:p>
        </p:txBody>
      </p:sp>
      <p:sp>
        <p:nvSpPr>
          <p:cNvPr id="15" name="Straight Connector 14"/>
          <p:cNvSpPr>
            <a:spLocks noChangeShapeType="1"/>
          </p:cNvSpPr>
          <p:nvPr/>
        </p:nvSpPr>
        <p:spPr bwMode="auto">
          <a:xfrm>
            <a:off x="152400" y="128016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4" name="Content Placeholder 23"/>
          <p:cNvSpPr>
            <a:spLocks noGrp="1"/>
          </p:cNvSpPr>
          <p:nvPr>
            <p:ph sz="quarter" idx="2"/>
          </p:nvPr>
        </p:nvSpPr>
        <p:spPr>
          <a:xfrm>
            <a:off x="301752" y="2471383"/>
            <a:ext cx="4041648" cy="3818404"/>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6" name="Content Placeholder 25"/>
          <p:cNvSpPr>
            <a:spLocks noGrp="1"/>
          </p:cNvSpPr>
          <p:nvPr>
            <p:ph sz="quarter" idx="4"/>
          </p:nvPr>
        </p:nvSpPr>
        <p:spPr>
          <a:xfrm>
            <a:off x="4800600" y="2471383"/>
            <a:ext cx="4038600" cy="382219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Oval 24"/>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Oval 26"/>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Slide Number Placeholder 8"/>
          <p:cNvSpPr>
            <a:spLocks noGrp="1"/>
          </p:cNvSpPr>
          <p:nvPr>
            <p:ph type="sldNum" sz="quarter" idx="12"/>
          </p:nvPr>
        </p:nvSpPr>
        <p:spPr>
          <a:xfrm>
            <a:off x="4343400" y="1042416"/>
            <a:ext cx="457200" cy="441325"/>
          </a:xfrm>
        </p:spPr>
        <p:txBody>
          <a:bodyPr/>
          <a:lstStyle>
            <a:lvl1pPr algn="ctr">
              <a:defRPr/>
            </a:lvl1pPr>
          </a:lstStyle>
          <a:p>
            <a:fld id="{024A70C6-24B7-418B-BE2E-6316DB38B470}" type="slidenum">
              <a:rPr lang="en-US" smtClean="0"/>
              <a:pPr/>
              <a:t>‹#›</a:t>
            </a:fld>
            <a:endParaRPr lang="en-US"/>
          </a:p>
        </p:txBody>
      </p:sp>
      <p:sp>
        <p:nvSpPr>
          <p:cNvPr id="23" name="Title 22"/>
          <p:cNvSpPr>
            <a:spLocks noGrp="1"/>
          </p:cNvSpPr>
          <p:nvPr>
            <p:ph type="title"/>
          </p:nvPr>
        </p:nvSpPr>
        <p:spPr/>
        <p:txBody>
          <a:bodyPr rtlCol="0" anchor="b" anchorCtr="0"/>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9C67AF12-0294-4233-A018-49A95695DB42}" type="datetimeFigureOut">
              <a:rPr lang="en-US" smtClean="0"/>
              <a:pPr/>
              <a:t>5/22/2009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a:xfrm>
            <a:off x="4343400" y="1036020"/>
            <a:ext cx="457200" cy="441325"/>
          </a:xfrm>
        </p:spPr>
        <p:txBody>
          <a:bodyPr/>
          <a:lstStyle/>
          <a:p>
            <a:fld id="{024A70C6-24B7-418B-BE2E-6316DB38B470}" type="slidenum">
              <a:rPr lang="en-US" smtClean="0"/>
              <a:pPr/>
              <a:t>‹#›</a:t>
            </a:fld>
            <a:endParaRPr 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Rectangle 4"/>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6" name="Rectangle 5"/>
          <p:cNvSpPr>
            <a:spLocks noChangeArrowheads="1"/>
          </p:cNvSpPr>
          <p:nvPr/>
        </p:nvSpPr>
        <p:spPr bwMode="auto">
          <a:xfrm>
            <a:off x="152400" y="158496"/>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 name="Date Placeholder 1"/>
          <p:cNvSpPr>
            <a:spLocks noGrp="1"/>
          </p:cNvSpPr>
          <p:nvPr>
            <p:ph type="dt" sz="half" idx="10"/>
          </p:nvPr>
        </p:nvSpPr>
        <p:spPr/>
        <p:txBody>
          <a:bodyPr/>
          <a:lstStyle/>
          <a:p>
            <a:fld id="{9C67AF12-0294-4233-A018-49A95695DB42}" type="datetimeFigureOut">
              <a:rPr lang="en-US" smtClean="0"/>
              <a:pPr/>
              <a:t>5/22/2009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a:xfrm>
            <a:off x="4267200" y="6324600"/>
            <a:ext cx="609600" cy="441324"/>
          </a:xfrm>
        </p:spPr>
        <p:txBody>
          <a:bodyPr/>
          <a:lstStyle>
            <a:lvl1pPr>
              <a:defRPr>
                <a:solidFill>
                  <a:srgbClr val="FFFFFF"/>
                </a:solidFill>
              </a:defRPr>
            </a:lvl1pPr>
          </a:lstStyle>
          <a:p>
            <a:fld id="{024A70C6-24B7-418B-BE2E-6316DB38B470}" type="slidenum">
              <a:rPr lang="en-US" smtClean="0"/>
              <a:pPr/>
              <a:t>‹#›</a:t>
            </a:fld>
            <a:endParaRPr 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9" name="Rectangle 18"/>
          <p:cNvSpPr>
            <a:spLocks noChangeArrowheads="1"/>
          </p:cNvSpPr>
          <p:nvPr/>
        </p:nvSpPr>
        <p:spPr bwMode="auto">
          <a:xfrm>
            <a:off x="152400" y="152400"/>
            <a:ext cx="8833104" cy="304800"/>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18872"/>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3" name="Rectangle 12"/>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381000" y="914400"/>
            <a:ext cx="2362200" cy="990600"/>
          </a:xfrm>
        </p:spPr>
        <p:txBody>
          <a:bodyPr anchor="b">
            <a:noAutofit/>
          </a:bodyPr>
          <a:lstStyle>
            <a:lvl1pPr algn="l">
              <a:buNone/>
              <a:defRPr sz="2200" b="1">
                <a:solidFill>
                  <a:srgbClr val="FFFFFF"/>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381000" y="1981200"/>
            <a:ext cx="2362200" cy="4144963"/>
          </a:xfrm>
        </p:spPr>
        <p:txBody>
          <a:bodyPr/>
          <a:lstStyle>
            <a:lvl1pPr marL="0" indent="0">
              <a:spcAft>
                <a:spcPts val="1000"/>
              </a:spcAft>
              <a:buNone/>
              <a:defRPr sz="1600">
                <a:solidFill>
                  <a:srgbClr val="FFFFFF"/>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Rectangle 7"/>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Straight Connector 8"/>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Content Placeholder 19"/>
          <p:cNvSpPr>
            <a:spLocks noGrp="1"/>
          </p:cNvSpPr>
          <p:nvPr>
            <p:ph sz="quarter" idx="1"/>
          </p:nvPr>
        </p:nvSpPr>
        <p:spPr>
          <a:xfrm>
            <a:off x="3124200" y="685800"/>
            <a:ext cx="5638800" cy="5410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Oval 9"/>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lvl1pPr>
              <a:defRPr>
                <a:solidFill>
                  <a:schemeClr val="accent3">
                    <a:shade val="75000"/>
                  </a:schemeClr>
                </a:solidFill>
              </a:defRPr>
            </a:lvl1pPr>
          </a:lstStyle>
          <a:p>
            <a:fld id="{024A70C6-24B7-418B-BE2E-6316DB38B470}" type="slidenum">
              <a:rPr lang="en-US" smtClean="0"/>
              <a:pPr/>
              <a:t>‹#›</a:t>
            </a:fld>
            <a:endParaRPr lang="en-US"/>
          </a:p>
        </p:txBody>
      </p:sp>
      <p:sp>
        <p:nvSpPr>
          <p:cNvPr id="21" name="Rectangle 20"/>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p:txBody>
          <a:bodyPr/>
          <a:lstStyle/>
          <a:p>
            <a:fld id="{9C67AF12-0294-4233-A018-49A95695DB42}" type="datetimeFigureOut">
              <a:rPr lang="en-US" smtClean="0"/>
              <a:pPr/>
              <a:t>5/22/2009</a:t>
            </a:fld>
            <a:endParaRPr lang="en-US"/>
          </a:p>
        </p:txBody>
      </p:sp>
      <p:sp>
        <p:nvSpPr>
          <p:cNvPr id="6" name="Footer Placeholder 5"/>
          <p:cNvSpPr>
            <a:spLocks noGrp="1"/>
          </p:cNvSpPr>
          <p:nvPr>
            <p:ph type="ftr" sz="quarter" idx="11"/>
          </p:nvPr>
        </p:nvSpPr>
        <p:spPr>
          <a:xfrm>
            <a:off x="301752" y="6410848"/>
            <a:ext cx="3383280" cy="365760"/>
          </a:xfrm>
        </p:spPr>
        <p:txBody>
          <a:bodyPr/>
          <a:lstStyle/>
          <a:p>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9C67AF12-0294-4233-A018-49A95695DB42}" type="datetimeFigureOut">
              <a:rPr lang="en-US" smtClean="0"/>
              <a:pPr/>
              <a:t>5/22/2009</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024A70C6-24B7-418B-BE2E-6316DB38B470}" type="slidenum">
              <a:rPr lang="en-US" smtClean="0"/>
              <a:pPr/>
              <a:t>‹#›</a:t>
            </a:fld>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1" name="Straight Connector 20"/>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0" name="Rectangle 19"/>
          <p:cNvSpPr>
            <a:spLocks noChangeArrowheads="1"/>
          </p:cNvSpPr>
          <p:nvPr/>
        </p:nvSpPr>
        <p:spPr bwMode="auto">
          <a:xfrm>
            <a:off x="152400" y="152400"/>
            <a:ext cx="8833104" cy="301752"/>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Rectangle 14"/>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Oval 11"/>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Oval 12"/>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p>
            <a:fld id="{024A70C6-24B7-418B-BE2E-6316DB38B470}" type="slidenum">
              <a:rPr lang="en-US" smtClean="0"/>
              <a:pPr/>
              <a:t>‹#›</a:t>
            </a:fld>
            <a:endParaRPr lang="en-US"/>
          </a:p>
        </p:txBody>
      </p:sp>
      <p:sp>
        <p:nvSpPr>
          <p:cNvPr id="2" name="Title 1"/>
          <p:cNvSpPr>
            <a:spLocks noGrp="1"/>
          </p:cNvSpPr>
          <p:nvPr>
            <p:ph type="title"/>
          </p:nvPr>
        </p:nvSpPr>
        <p:spPr>
          <a:xfrm>
            <a:off x="3000375" y="5029200"/>
            <a:ext cx="5867400" cy="1219200"/>
          </a:xfrm>
        </p:spPr>
        <p:txBody>
          <a:bodyPr anchor="t">
            <a:noAutofit/>
          </a:bodyPr>
          <a:lstStyle>
            <a:lvl1pPr algn="l">
              <a:buNone/>
              <a:defRPr sz="2400" b="1">
                <a:solidFill>
                  <a:schemeClr val="tx2"/>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3000375" y="609600"/>
            <a:ext cx="5867400" cy="4267200"/>
          </a:xfrm>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381000" y="990600"/>
            <a:ext cx="2438400" cy="5257800"/>
          </a:xfrm>
        </p:spPr>
        <p:txBody>
          <a:bodyPr/>
          <a:lstStyle>
            <a:lvl1pPr marL="0" indent="0">
              <a:spcAft>
                <a:spcPts val="1000"/>
              </a:spcAft>
              <a:buFontTx/>
              <a:buNone/>
              <a:defRPr sz="1600">
                <a:solidFill>
                  <a:srgbClr val="FFFFFF"/>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22" name="Rectangle 21"/>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a:xfrm>
            <a:off x="5788152" y="6404984"/>
            <a:ext cx="3044952" cy="365760"/>
          </a:xfrm>
        </p:spPr>
        <p:txBody>
          <a:bodyPr/>
          <a:lstStyle/>
          <a:p>
            <a:fld id="{9C67AF12-0294-4233-A018-49A95695DB42}" type="datetimeFigureOut">
              <a:rPr lang="en-US" smtClean="0"/>
              <a:pPr/>
              <a:t>5/22/2009</a:t>
            </a:fld>
            <a:endParaRPr lang="en-US"/>
          </a:p>
        </p:txBody>
      </p:sp>
      <p:sp>
        <p:nvSpPr>
          <p:cNvPr id="6" name="Footer Placeholder 5"/>
          <p:cNvSpPr>
            <a:spLocks noGrp="1"/>
          </p:cNvSpPr>
          <p:nvPr>
            <p:ph type="ftr" sz="quarter" idx="11"/>
          </p:nvPr>
        </p:nvSpPr>
        <p:spPr>
          <a:xfrm>
            <a:off x="301752" y="6410848"/>
            <a:ext cx="3584448" cy="365760"/>
          </a:xfrm>
        </p:spPr>
        <p:txBody>
          <a:bodyPr/>
          <a:lstStyle/>
          <a:p>
            <a:endParaRPr lang="en-US"/>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9C67AF12-0294-4233-A018-49A95695DB42}" type="datetimeFigureOut">
              <a:rPr lang="en-US" smtClean="0"/>
              <a:pPr/>
              <a:t>5/22/2009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24A70C6-24B7-418B-BE2E-6316DB38B470}"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2"/>
      </p:bgRef>
    </p:bg>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7010400" y="0"/>
            <a:ext cx="21336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Straight Connector 12"/>
          <p:cNvSpPr>
            <a:spLocks noChangeShapeType="1"/>
          </p:cNvSpPr>
          <p:nvPr/>
        </p:nvSpPr>
        <p:spPr bwMode="auto">
          <a:xfrm rot="5400000">
            <a:off x="4021836" y="3278124"/>
            <a:ext cx="6245352"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4" name="Oval 13"/>
          <p:cNvSpPr/>
          <p:nvPr/>
        </p:nvSpPr>
        <p:spPr>
          <a:xfrm>
            <a:off x="6839712" y="2925763"/>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6934200" y="3020251"/>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6915912" y="3009901"/>
            <a:ext cx="457200" cy="441325"/>
          </a:xfrm>
        </p:spPr>
        <p:txBody>
          <a:bodyPr/>
          <a:lstStyle/>
          <a:p>
            <a:fld id="{024A70C6-24B7-418B-BE2E-6316DB38B470}" type="slidenum">
              <a:rPr lang="en-US" smtClean="0"/>
              <a:pPr/>
              <a:t>‹#›</a:t>
            </a:fld>
            <a:endParaRPr lang="en-US"/>
          </a:p>
        </p:txBody>
      </p:sp>
      <p:sp>
        <p:nvSpPr>
          <p:cNvPr id="3" name="Vertical Text Placeholder 2"/>
          <p:cNvSpPr>
            <a:spLocks noGrp="1"/>
          </p:cNvSpPr>
          <p:nvPr>
            <p:ph type="body" orient="vert" idx="1"/>
          </p:nvPr>
        </p:nvSpPr>
        <p:spPr>
          <a:xfrm>
            <a:off x="304800" y="304800"/>
            <a:ext cx="6553200" cy="5821366"/>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9C67AF12-0294-4233-A018-49A95695DB42}" type="datetimeFigureOut">
              <a:rPr lang="en-US" smtClean="0"/>
              <a:pPr/>
              <a:t>5/22/2009</a:t>
            </a:fld>
            <a:endParaRPr lang="en-US"/>
          </a:p>
        </p:txBody>
      </p:sp>
      <p:sp>
        <p:nvSpPr>
          <p:cNvPr id="5" name="Footer Placeholder 4"/>
          <p:cNvSpPr>
            <a:spLocks noGrp="1"/>
          </p:cNvSpPr>
          <p:nvPr>
            <p:ph type="ftr" sz="quarter" idx="11"/>
          </p:nvPr>
        </p:nvSpPr>
        <p:spPr/>
        <p:txBody>
          <a:bodyPr/>
          <a:lstStyle/>
          <a:p>
            <a:endParaRPr lang="en-US"/>
          </a:p>
        </p:txBody>
      </p:sp>
      <p:sp>
        <p:nvSpPr>
          <p:cNvPr id="2" name="Vertical Title 1"/>
          <p:cNvSpPr>
            <a:spLocks noGrp="1"/>
          </p:cNvSpPr>
          <p:nvPr>
            <p:ph type="title" orient="vert"/>
          </p:nvPr>
        </p:nvSpPr>
        <p:spPr>
          <a:xfrm>
            <a:off x="7391400" y="304801"/>
            <a:ext cx="1447800" cy="5851525"/>
          </a:xfrm>
        </p:spPr>
        <p:txBody>
          <a:bodyPr vert="eaVert"/>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8" name="Title 7"/>
          <p:cNvSpPr>
            <a:spLocks noGrp="1"/>
          </p:cNvSpPr>
          <p:nvPr>
            <p:ph type="ctrTitle"/>
          </p:nvPr>
        </p:nvSpPr>
        <p:spPr>
          <a:xfrm>
            <a:off x="422030" y="1371600"/>
            <a:ext cx="8229600" cy="1828800"/>
          </a:xfrm>
        </p:spPr>
        <p:txBody>
          <a:bodyPr vert="horz" lIns="45720" tIns="0" rIns="45720" bIns="0" anchor="b">
            <a:normAutofit/>
            <a:scene3d>
              <a:camera prst="orthographicFront"/>
              <a:lightRig rig="soft" dir="t">
                <a:rot lat="0" lon="0" rev="17220000"/>
              </a:lightRig>
            </a:scene3d>
            <a:sp3d prstMaterial="softEdge">
              <a:bevelT w="38100" h="38100"/>
            </a:sp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en-US" smtClean="0"/>
              <a:t>Click to edit Master title style</a:t>
            </a:r>
            <a:endParaRPr kumimoji="0" lang="en-US"/>
          </a:p>
        </p:txBody>
      </p:sp>
      <p:sp>
        <p:nvSpPr>
          <p:cNvPr id="28" name="Date Placeholder 27"/>
          <p:cNvSpPr>
            <a:spLocks noGrp="1"/>
          </p:cNvSpPr>
          <p:nvPr>
            <p:ph type="dt" sz="half" idx="10"/>
          </p:nvPr>
        </p:nvSpPr>
        <p:spPr/>
        <p:txBody>
          <a:bodyPr/>
          <a:lstStyle/>
          <a:p>
            <a:fld id="{9C67AF12-0294-4233-A018-49A95695DB42}" type="datetimeFigureOut">
              <a:rPr lang="en-US" smtClean="0"/>
              <a:pPr/>
              <a:t>5/22/2009</a:t>
            </a:fld>
            <a:endParaRPr lang="en-US"/>
          </a:p>
        </p:txBody>
      </p:sp>
      <p:sp>
        <p:nvSpPr>
          <p:cNvPr id="17" name="Footer Placeholder 16"/>
          <p:cNvSpPr>
            <a:spLocks noGrp="1"/>
          </p:cNvSpPr>
          <p:nvPr>
            <p:ph type="ftr" sz="quarter" idx="11"/>
          </p:nvPr>
        </p:nvSpPr>
        <p:spPr/>
        <p:txBody>
          <a:bodyPr/>
          <a:lstStyle/>
          <a:p>
            <a:endParaRPr lang="en-US"/>
          </a:p>
        </p:txBody>
      </p:sp>
      <p:sp>
        <p:nvSpPr>
          <p:cNvPr id="29" name="Slide Number Placeholder 28"/>
          <p:cNvSpPr>
            <a:spLocks noGrp="1"/>
          </p:cNvSpPr>
          <p:nvPr>
            <p:ph type="sldNum" sz="quarter" idx="12"/>
          </p:nvPr>
        </p:nvSpPr>
        <p:spPr/>
        <p:txBody>
          <a:bodyPr/>
          <a:lstStyle/>
          <a:p>
            <a:fld id="{024A70C6-24B7-418B-BE2E-6316DB38B470}" type="slidenum">
              <a:rPr lang="en-US" smtClean="0"/>
              <a:pPr/>
              <a:t>‹#›</a:t>
            </a:fld>
            <a:endParaRPr lang="en-US"/>
          </a:p>
        </p:txBody>
      </p:sp>
      <p:sp>
        <p:nvSpPr>
          <p:cNvPr id="9" name="Subtitle 8"/>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9C67AF12-0294-4233-A018-49A95695DB42}" type="datetimeFigureOut">
              <a:rPr lang="en-US" smtClean="0"/>
              <a:pPr/>
              <a:t>5/22/2009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24A70C6-24B7-418B-BE2E-6316DB38B470}" type="slidenum">
              <a:rPr lang="en-US" smtClean="0"/>
              <a:pPr/>
              <a:t>‹#›</a:t>
            </a:fld>
            <a:endParaRPr lang="en-US"/>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3">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600200" y="609600"/>
            <a:ext cx="7086600" cy="1828800"/>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600200" y="2507786"/>
            <a:ext cx="7086600" cy="1509712"/>
          </a:xfrm>
        </p:spPr>
        <p:txBody>
          <a:bodyPr anchor="t"/>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9C67AF12-0294-4233-A018-49A95695DB42}" type="datetimeFigureOut">
              <a:rPr lang="en-US" smtClean="0"/>
              <a:pPr/>
              <a:t>5/22/2009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7924800" y="6416675"/>
            <a:ext cx="762000" cy="365125"/>
          </a:xfrm>
        </p:spPr>
        <p:txBody>
          <a:bodyPr/>
          <a:lstStyle/>
          <a:p>
            <a:fld id="{024A70C6-24B7-418B-BE2E-6316DB38B470}"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9C67AF12-0294-4233-A018-49A95695DB42}" type="datetimeFigureOut">
              <a:rPr lang="en-US" smtClean="0"/>
              <a:pPr/>
              <a:t>5/22/2009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24A70C6-24B7-418B-BE2E-6316DB38B470}" type="slidenum">
              <a:rPr lang="en-US" smtClean="0"/>
              <a:pPr/>
              <a:t>‹#›</a:t>
            </a:fld>
            <a:endParaRPr lang="en-US"/>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9C67AF12-0294-4233-A018-49A95695DB42}" type="datetimeFigureOut">
              <a:rPr lang="en-US" smtClean="0"/>
              <a:pPr/>
              <a:t>5/22/2009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24A70C6-24B7-418B-BE2E-6316DB38B470}" type="slidenum">
              <a:rPr lang="en-US" smtClean="0"/>
              <a:pPr/>
              <a:t>‹#›</a:t>
            </a:fld>
            <a:endParaRPr lang="en-US"/>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9C67AF12-0294-4233-A018-49A95695DB42}" type="datetimeFigureOut">
              <a:rPr lang="en-US" smtClean="0"/>
              <a:pPr/>
              <a:t>5/22/2009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24A70C6-24B7-418B-BE2E-6316DB38B470}" type="slidenum">
              <a:rPr lang="en-US" smtClean="0"/>
              <a:pPr/>
              <a:t>‹#›</a:t>
            </a:fld>
            <a:endParaRPr lang="en-US"/>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C67AF12-0294-4233-A018-49A95695DB42}" type="datetimeFigureOut">
              <a:rPr lang="en-US" smtClean="0"/>
              <a:pPr/>
              <a:t>5/22/2009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24A70C6-24B7-418B-BE2E-6316DB38B470}"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066800" y="2821837"/>
            <a:ext cx="6255488" cy="1362075"/>
          </a:xfrm>
        </p:spPr>
        <p:txBody>
          <a:bodyPr tIns="0" anchor="t"/>
          <a:lstStyle>
            <a:lvl1pPr algn="r">
              <a:buNone/>
              <a:defRPr sz="4200" b="1" cap="all"/>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1066800" y="1905000"/>
            <a:ext cx="6255488" cy="743507"/>
          </a:xfrm>
        </p:spPr>
        <p:txBody>
          <a:bodyPr anchor="b"/>
          <a:lstStyle>
            <a:lvl1pPr marL="0" indent="0" algn="r">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a:xfrm>
            <a:off x="4724238" y="6556810"/>
            <a:ext cx="2002464" cy="226902"/>
          </a:xfrm>
        </p:spPr>
        <p:txBody>
          <a:bodyPr bIns="0" anchor="b"/>
          <a:lstStyle>
            <a:lvl1pPr>
              <a:defRPr>
                <a:solidFill>
                  <a:schemeClr val="tx2"/>
                </a:solidFill>
              </a:defRPr>
            </a:lvl1pPr>
            <a:extLst/>
          </a:lstStyle>
          <a:p>
            <a:fld id="{9C67AF12-0294-4233-A018-49A95695DB42}" type="datetimeFigureOut">
              <a:rPr lang="en-US" smtClean="0"/>
              <a:pPr/>
              <a:t>5/22/2009</a:t>
            </a:fld>
            <a:endParaRPr lang="en-US"/>
          </a:p>
        </p:txBody>
      </p:sp>
      <p:sp>
        <p:nvSpPr>
          <p:cNvPr id="5" name="Footer Placeholder 4"/>
          <p:cNvSpPr>
            <a:spLocks noGrp="1"/>
          </p:cNvSpPr>
          <p:nvPr>
            <p:ph type="ftr" sz="quarter" idx="11"/>
          </p:nvPr>
        </p:nvSpPr>
        <p:spPr>
          <a:xfrm>
            <a:off x="1735358" y="6556810"/>
            <a:ext cx="2895600" cy="228600"/>
          </a:xfrm>
        </p:spPr>
        <p:txBody>
          <a:bodyPr bIns="0" anchor="b"/>
          <a:lstStyle>
            <a:lvl1pPr>
              <a:defRPr>
                <a:solidFill>
                  <a:schemeClr val="tx2"/>
                </a:solidFill>
              </a:defRPr>
            </a:lvl1pPr>
            <a:extLst/>
          </a:lstStyle>
          <a:p>
            <a:endParaRPr lang="en-US"/>
          </a:p>
        </p:txBody>
      </p:sp>
      <p:sp>
        <p:nvSpPr>
          <p:cNvPr id="6" name="Slide Number Placeholder 5"/>
          <p:cNvSpPr>
            <a:spLocks noGrp="1"/>
          </p:cNvSpPr>
          <p:nvPr>
            <p:ph type="sldNum" sz="quarter" idx="12"/>
          </p:nvPr>
        </p:nvSpPr>
        <p:spPr>
          <a:xfrm>
            <a:off x="6733952" y="6555112"/>
            <a:ext cx="588336" cy="228600"/>
          </a:xfrm>
        </p:spPr>
        <p:txBody>
          <a:bodyPr/>
          <a:lstStyle>
            <a:extLst/>
          </a:lstStyle>
          <a:p>
            <a:fld id="{024A70C6-24B7-418B-BE2E-6316DB38B470}"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vert="horz" anchor="b">
            <a:normAutofit/>
            <a:sp3d prstMaterial="softEdge"/>
          </a:bodyPr>
          <a:lstStyle>
            <a:lvl1pPr algn="l">
              <a:buNone/>
              <a:defRPr sz="2200" b="0">
                <a:ln w="6350">
                  <a:noFill/>
                </a:ln>
                <a:solidFill>
                  <a:schemeClr val="accent1">
                    <a:tint val="73000"/>
                    <a:satMod val="180000"/>
                  </a:schemeClr>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9C67AF12-0294-4233-A018-49A95695DB42}" type="datetimeFigureOut">
              <a:rPr lang="en-US" smtClean="0"/>
              <a:pPr/>
              <a:t>5/22/2009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24A70C6-24B7-418B-BE2E-6316DB38B470}" type="slidenum">
              <a:rPr lang="en-US" smtClean="0"/>
              <a:pPr/>
              <a:t>‹#›</a:t>
            </a:fld>
            <a:endParaRPr lang="en-US"/>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en-US" smtClean="0">
                <a:solidFill>
                  <a:schemeClr val="lt1"/>
                </a:solidFill>
                <a:latin typeface="+mn-lt"/>
                <a:ea typeface="+mn-ea"/>
                <a:cs typeface="+mn-cs"/>
              </a:rPr>
              <a:t>Click icon to add picture</a:t>
            </a:r>
            <a:endParaRPr kumimoji="0" lang="en-US" dirty="0">
              <a:solidFill>
                <a:schemeClr val="lt1"/>
              </a:solidFill>
              <a:latin typeface="+mn-lt"/>
              <a:ea typeface="+mn-ea"/>
              <a:cs typeface="+mn-cs"/>
            </a:endParaRPr>
          </a:p>
        </p:txBody>
      </p:sp>
      <p:sp>
        <p:nvSpPr>
          <p:cNvPr id="4" name="Text Placeholder 3"/>
          <p:cNvSpPr>
            <a:spLocks noGrp="1"/>
          </p:cNvSpPr>
          <p:nvPr>
            <p:ph type="body" sz="half" idx="2"/>
          </p:nvPr>
        </p:nvSpPr>
        <p:spPr>
          <a:xfrm>
            <a:off x="1828800" y="1166787"/>
            <a:ext cx="5486400" cy="530352"/>
          </a:xfrm>
        </p:spPr>
        <p:txBody>
          <a:bodyPr lIns="45720" tIns="45720" rIns="45720" anchor="t"/>
          <a:lstStyle>
            <a:lvl1pPr marL="0" indent="0" algn="ctr">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9C67AF12-0294-4233-A018-49A95695DB42}" type="datetimeFigureOut">
              <a:rPr lang="en-US" smtClean="0"/>
              <a:pPr/>
              <a:t>5/22/2009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24A70C6-24B7-418B-BE2E-6316DB38B470}" type="slidenum">
              <a:rPr lang="en-US" smtClean="0"/>
              <a:pPr/>
              <a:t>‹#›</a:t>
            </a:fld>
            <a:endParaRPr lang="en-US"/>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9C67AF12-0294-4233-A018-49A95695DB42}" type="datetimeFigureOut">
              <a:rPr lang="en-US" smtClean="0"/>
              <a:pPr/>
              <a:t>5/22/2009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24A70C6-24B7-418B-BE2E-6316DB38B470}" type="slidenum">
              <a:rPr lang="en-US" smtClean="0"/>
              <a:pPr/>
              <a:t>‹#›</a:t>
            </a:fld>
            <a:endParaRPr lang="en-US"/>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9C67AF12-0294-4233-A018-49A95695DB42}" type="datetimeFigureOut">
              <a:rPr lang="en-US" smtClean="0"/>
              <a:pPr/>
              <a:t>5/22/2009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24A70C6-24B7-418B-BE2E-6316DB38B470}" type="slidenum">
              <a:rPr lang="en-US" smtClean="0"/>
              <a:pPr/>
              <a:t>‹#›</a:t>
            </a:fld>
            <a:endParaRPr lang="en-US"/>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5" name="Rounded Rectangle 14"/>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Rounded Rectangle 9"/>
          <p:cNvSpPr/>
          <p:nvPr/>
        </p:nvSpPr>
        <p:spPr>
          <a:xfrm>
            <a:off x="418596" y="434162"/>
            <a:ext cx="8306809" cy="3108960"/>
          </a:xfrm>
          <a:prstGeom prst="roundRect">
            <a:avLst>
              <a:gd name="adj" fmla="val 4578"/>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Title 4"/>
          <p:cNvSpPr>
            <a:spLocks noGrp="1"/>
          </p:cNvSpPr>
          <p:nvPr>
            <p:ph type="ctrTitle"/>
          </p:nvPr>
        </p:nvSpPr>
        <p:spPr>
          <a:xfrm>
            <a:off x="722376" y="1820206"/>
            <a:ext cx="7772400" cy="1828800"/>
          </a:xfrm>
        </p:spPr>
        <p:txBody>
          <a:bodyPr lIns="45720" rIns="45720" bIns="45720"/>
          <a:lstStyle>
            <a:lvl1pPr algn="r">
              <a:defRPr sz="4500" b="1">
                <a:solidFill>
                  <a:schemeClr val="accent1">
                    <a:tint val="88000"/>
                    <a:satMod val="150000"/>
                  </a:schemeClr>
                </a:solidFill>
                <a:effectLst>
                  <a:outerShdw blurRad="53975" dist="22860" dir="5400000" algn="tl" rotWithShape="0">
                    <a:srgbClr val="000000">
                      <a:alpha val="55000"/>
                    </a:srgbClr>
                  </a:outerShdw>
                </a:effectLst>
              </a:defRPr>
            </a:lvl1pPr>
            <a:extLst/>
          </a:lstStyle>
          <a:p>
            <a:r>
              <a:rPr kumimoji="0" lang="en-US" smtClean="0"/>
              <a:t>Click to edit Master title style</a:t>
            </a:r>
            <a:endParaRPr kumimoji="0" lang="en-US"/>
          </a:p>
        </p:txBody>
      </p:sp>
      <p:sp>
        <p:nvSpPr>
          <p:cNvPr id="20" name="Subtitle 19"/>
          <p:cNvSpPr>
            <a:spLocks noGrp="1"/>
          </p:cNvSpPr>
          <p:nvPr>
            <p:ph type="subTitle" idx="1"/>
          </p:nvPr>
        </p:nvSpPr>
        <p:spPr>
          <a:xfrm>
            <a:off x="722376" y="3685032"/>
            <a:ext cx="7772400" cy="914400"/>
          </a:xfrm>
        </p:spPr>
        <p:txBody>
          <a:bodyPr lIns="182880" tIns="0"/>
          <a:lstStyle>
            <a:lvl1pPr marL="36576" indent="0" algn="r">
              <a:spcBef>
                <a:spcPts val="0"/>
              </a:spcBef>
              <a:buNone/>
              <a:defRPr sz="2000">
                <a:solidFill>
                  <a:schemeClr val="bg2">
                    <a:shade val="2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19" name="Date Placeholder 18"/>
          <p:cNvSpPr>
            <a:spLocks noGrp="1"/>
          </p:cNvSpPr>
          <p:nvPr>
            <p:ph type="dt" sz="half" idx="10"/>
          </p:nvPr>
        </p:nvSpPr>
        <p:spPr/>
        <p:txBody>
          <a:bodyPr/>
          <a:lstStyle>
            <a:extLst/>
          </a:lstStyle>
          <a:p>
            <a:fld id="{9C67AF12-0294-4233-A018-49A95695DB42}" type="datetimeFigureOut">
              <a:rPr lang="en-US" smtClean="0"/>
              <a:pPr/>
              <a:t>5/22/2009</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11" name="Slide Number Placeholder 10"/>
          <p:cNvSpPr>
            <a:spLocks noGrp="1"/>
          </p:cNvSpPr>
          <p:nvPr>
            <p:ph type="sldNum" sz="quarter" idx="12"/>
          </p:nvPr>
        </p:nvSpPr>
        <p:spPr/>
        <p:txBody>
          <a:bodyPr/>
          <a:lstStyle>
            <a:extLst/>
          </a:lstStyle>
          <a:p>
            <a:fld id="{024A70C6-24B7-418B-BE2E-6316DB38B470}" type="slidenum">
              <a:rPr lang="en-US" smtClean="0"/>
              <a:pPr/>
              <a:t>‹#›</a:t>
            </a:fld>
            <a:endParaRPr lang="en-US"/>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02920" y="4983480"/>
            <a:ext cx="8183880" cy="1051560"/>
          </a:xfrm>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a:xfrm>
            <a:off x="502920" y="530352"/>
            <a:ext cx="8183880" cy="4187952"/>
          </a:xfrm>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9C67AF12-0294-4233-A018-49A95695DB42}" type="datetimeFigureOut">
              <a:rPr lang="en-US" smtClean="0"/>
              <a:pPr/>
              <a:t>5/22/2009</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024A70C6-24B7-418B-BE2E-6316DB38B470}" type="slidenum">
              <a:rPr lang="en-US" smtClean="0"/>
              <a:pPr/>
              <a:t>‹#›</a:t>
            </a:fld>
            <a:endParaRPr lang="en-US"/>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14" name="Rounded Rectangle 13"/>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Rounded Rectangle 10"/>
          <p:cNvSpPr/>
          <p:nvPr/>
        </p:nvSpPr>
        <p:spPr>
          <a:xfrm>
            <a:off x="418596" y="434162"/>
            <a:ext cx="8306809" cy="4341329"/>
          </a:xfrm>
          <a:prstGeom prst="roundRect">
            <a:avLst>
              <a:gd name="adj" fmla="val 2127"/>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468344" y="4928616"/>
            <a:ext cx="8183880" cy="676656"/>
          </a:xfrm>
        </p:spPr>
        <p:txBody>
          <a:bodyPr lIns="91440" bIns="0" anchor="b"/>
          <a:lstStyle>
            <a:lvl1pPr algn="l">
              <a:buNone/>
              <a:defRPr sz="3600" b="0" cap="none" baseline="0">
                <a:solidFill>
                  <a:schemeClr val="bg2">
                    <a:shade val="25000"/>
                  </a:schemeClr>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68344" y="5624484"/>
            <a:ext cx="8183880" cy="420624"/>
          </a:xfrm>
        </p:spPr>
        <p:txBody>
          <a:bodyPr lIns="118872" tIns="0" anchor="t"/>
          <a:lstStyle>
            <a:lvl1pPr marL="0" marR="36576" indent="0" algn="l">
              <a:spcBef>
                <a:spcPts val="0"/>
              </a:spcBef>
              <a:spcAft>
                <a:spcPts val="0"/>
              </a:spcAft>
              <a:buNone/>
              <a:defRPr sz="1800" b="0">
                <a:solidFill>
                  <a:schemeClr val="accent1">
                    <a:shade val="50000"/>
                    <a:satMod val="110000"/>
                  </a:schemeClr>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9C67AF12-0294-4233-A018-49A95695DB42}" type="datetimeFigureOut">
              <a:rPr lang="en-US" smtClean="0"/>
              <a:pPr/>
              <a:t>5/22/2009</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024A70C6-24B7-418B-BE2E-6316DB38B470}" type="slidenum">
              <a:rPr lang="en-US" smtClean="0"/>
              <a:pPr/>
              <a:t>‹#›</a:t>
            </a:fld>
            <a:endParaRPr lang="en-US"/>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514352" y="530352"/>
            <a:ext cx="3931920" cy="4389120"/>
          </a:xfrm>
        </p:spPr>
        <p:txBody>
          <a:bodyPr/>
          <a:lstStyle>
            <a:lvl1pPr>
              <a:defRPr sz="2600"/>
            </a:lvl1pPr>
            <a:lvl2pPr>
              <a:defRPr sz="22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755360" y="530352"/>
            <a:ext cx="3931920" cy="4389120"/>
          </a:xfrm>
        </p:spPr>
        <p:txBody>
          <a:bodyPr/>
          <a:lstStyle>
            <a:lvl1pPr>
              <a:defRPr sz="2600"/>
            </a:lvl1pPr>
            <a:lvl2pPr>
              <a:defRPr sz="22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9C67AF12-0294-4233-A018-49A95695DB42}" type="datetimeFigureOut">
              <a:rPr lang="en-US" smtClean="0"/>
              <a:pPr/>
              <a:t>5/22/2009</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024A70C6-24B7-418B-BE2E-6316DB38B470}" type="slidenum">
              <a:rPr lang="en-US" smtClean="0"/>
              <a:pPr/>
              <a:t>‹#›</a:t>
            </a:fld>
            <a:endParaRPr lang="en-US"/>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02920" y="4983480"/>
            <a:ext cx="8183880" cy="1051560"/>
          </a:xfrm>
        </p:spPr>
        <p:txBody>
          <a:bodyPr anchor="b"/>
          <a:lstStyle>
            <a:lvl1pPr>
              <a:defRPr b="1"/>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607224" y="579438"/>
            <a:ext cx="3931920" cy="792162"/>
          </a:xfrm>
        </p:spPr>
        <p:txBody>
          <a:bodyPr lIns="146304" anchor="ctr"/>
          <a:lstStyle>
            <a:lvl1pPr marL="0" indent="0" algn="l">
              <a:buNone/>
              <a:defRPr sz="2400" b="1">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52169" y="579438"/>
            <a:ext cx="3931920" cy="792162"/>
          </a:xfrm>
        </p:spPr>
        <p:txBody>
          <a:bodyPr lIns="137160" anchor="ctr"/>
          <a:lstStyle>
            <a:lvl1pPr marL="0" indent="0" algn="l">
              <a:buNone/>
              <a:defRPr sz="2400" b="1">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607224" y="1447800"/>
            <a:ext cx="3931920" cy="3489960"/>
          </a:xfrm>
        </p:spPr>
        <p:txBody>
          <a:bodyPr anchor="t"/>
          <a:lstStyle>
            <a:lvl1pPr algn="l">
              <a:defRPr sz="2400"/>
            </a:lvl1pPr>
            <a:lvl2pPr algn="l">
              <a:defRPr sz="2000"/>
            </a:lvl2pPr>
            <a:lvl3pPr algn="l">
              <a:defRPr sz="1800"/>
            </a:lvl3pPr>
            <a:lvl4pPr algn="l">
              <a:defRPr sz="1600"/>
            </a:lvl4pPr>
            <a:lvl5pPr algn="l">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52169" y="1447800"/>
            <a:ext cx="3931920" cy="3489960"/>
          </a:xfrm>
        </p:spPr>
        <p:txBody>
          <a:bodyPr anchor="t"/>
          <a:lstStyle>
            <a:lvl1pPr algn="l">
              <a:defRPr sz="2400"/>
            </a:lvl1pPr>
            <a:lvl2pPr algn="l">
              <a:defRPr sz="2000"/>
            </a:lvl2pPr>
            <a:lvl3pPr algn="l">
              <a:defRPr sz="1800"/>
            </a:lvl3pPr>
            <a:lvl4pPr algn="l">
              <a:defRPr sz="1600"/>
            </a:lvl4pPr>
            <a:lvl5pPr algn="l">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9C67AF12-0294-4233-A018-49A95695DB42}" type="datetimeFigureOut">
              <a:rPr lang="en-US" smtClean="0"/>
              <a:pPr/>
              <a:t>5/22/2009</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024A70C6-24B7-418B-BE2E-6316DB38B470}" type="slidenum">
              <a:rPr lang="en-US" smtClean="0"/>
              <a:pPr/>
              <a:t>‹#›</a:t>
            </a:fld>
            <a:endParaRPr lang="en-US"/>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9C67AF12-0294-4233-A018-49A95695DB42}" type="datetimeFigureOut">
              <a:rPr lang="en-US" smtClean="0"/>
              <a:pPr/>
              <a:t>5/22/2009</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024A70C6-24B7-418B-BE2E-6316DB38B470}"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178808"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9C67AF12-0294-4233-A018-49A95695DB42}" type="datetimeFigureOut">
              <a:rPr lang="en-US" smtClean="0"/>
              <a:pPr/>
              <a:t>5/22/2009</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024A70C6-24B7-418B-BE2E-6316DB38B470}" type="slidenum">
              <a:rPr lang="en-US" smtClean="0"/>
              <a:pPr/>
              <a:t>‹#›</a:t>
            </a:fld>
            <a:endParaRPr lang="en-US"/>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7" name="Rounded Rectangle 6"/>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Date Placeholder 1"/>
          <p:cNvSpPr>
            <a:spLocks noGrp="1"/>
          </p:cNvSpPr>
          <p:nvPr>
            <p:ph type="dt" sz="half" idx="10"/>
          </p:nvPr>
        </p:nvSpPr>
        <p:spPr/>
        <p:txBody>
          <a:bodyPr/>
          <a:lstStyle>
            <a:extLst/>
          </a:lstStyle>
          <a:p>
            <a:fld id="{9C67AF12-0294-4233-A018-49A95695DB42}" type="datetimeFigureOut">
              <a:rPr lang="en-US" smtClean="0"/>
              <a:pPr/>
              <a:t>5/22/2009</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024A70C6-24B7-418B-BE2E-6316DB38B470}" type="slidenum">
              <a:rPr lang="en-US" smtClean="0"/>
              <a:pPr/>
              <a:t>‹#›</a:t>
            </a:fld>
            <a:endParaRPr lang="en-US"/>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538784" y="533400"/>
            <a:ext cx="2971800" cy="914400"/>
          </a:xfrm>
        </p:spPr>
        <p:txBody>
          <a:bodyPr anchor="b"/>
          <a:lstStyle>
            <a:lvl1pPr algn="l">
              <a:buNone/>
              <a:defRPr sz="2200" b="1">
                <a:solidFill>
                  <a:schemeClr val="accent1"/>
                </a:solidFill>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5538847" y="1447802"/>
            <a:ext cx="2971800" cy="4206112"/>
          </a:xfrm>
        </p:spPr>
        <p:txBody>
          <a:bodyPr lIns="91440"/>
          <a:lstStyle>
            <a:lvl1pPr marL="18288" marR="18288" indent="0">
              <a:spcBef>
                <a:spcPts val="0"/>
              </a:spcBef>
              <a:buNone/>
              <a:defRPr sz="1400">
                <a:solidFill>
                  <a:schemeClr val="tx1"/>
                </a:solidFill>
              </a:defRPr>
            </a:lvl1pPr>
            <a:lvl2pPr>
              <a:buNone/>
              <a:defRPr sz="1200">
                <a:solidFill>
                  <a:schemeClr val="tx1"/>
                </a:solidFill>
              </a:defRPr>
            </a:lvl2pPr>
            <a:lvl3pPr>
              <a:buNone/>
              <a:defRPr sz="1000">
                <a:solidFill>
                  <a:schemeClr val="tx1"/>
                </a:solidFill>
              </a:defRPr>
            </a:lvl3pPr>
            <a:lvl4pPr>
              <a:buNone/>
              <a:defRPr sz="900">
                <a:solidFill>
                  <a:schemeClr val="tx1"/>
                </a:solidFill>
              </a:defRPr>
            </a:lvl4pPr>
            <a:lvl5pPr>
              <a:buNone/>
              <a:defRPr sz="900">
                <a:solidFill>
                  <a:schemeClr val="tx1"/>
                </a:solidFill>
              </a:defRPr>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1"/>
          </p:nvPr>
        </p:nvSpPr>
        <p:spPr>
          <a:xfrm>
            <a:off x="761372" y="930144"/>
            <a:ext cx="4626159" cy="4724402"/>
          </a:xfrm>
        </p:spPr>
        <p:txBody>
          <a:bodyPr/>
          <a:lstStyle>
            <a:lvl1pPr>
              <a:defRPr sz="2800">
                <a:solidFill>
                  <a:schemeClr val="tx1"/>
                </a:solidFill>
              </a:defRPr>
            </a:lvl1pPr>
            <a:lvl2pPr>
              <a:defRPr sz="2600">
                <a:solidFill>
                  <a:schemeClr val="tx1"/>
                </a:solidFill>
              </a:defRPr>
            </a:lvl2pPr>
            <a:lvl3pPr>
              <a:defRPr sz="2400">
                <a:solidFill>
                  <a:schemeClr val="tx1"/>
                </a:solidFill>
              </a:defRPr>
            </a:lvl3pPr>
            <a:lvl4pPr>
              <a:defRPr sz="2000">
                <a:solidFill>
                  <a:schemeClr val="tx1"/>
                </a:solidFill>
              </a:defRPr>
            </a:lvl4pPr>
            <a:lvl5pPr>
              <a:defRPr sz="2000">
                <a:solidFill>
                  <a:schemeClr val="tx1"/>
                </a:solidFill>
              </a:defRPr>
            </a:lvl5pPr>
            <a:lvl6pPr>
              <a:buNone/>
              <a:defRPr/>
            </a:lvl6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9C67AF12-0294-4233-A018-49A95695DB42}" type="datetimeFigureOut">
              <a:rPr lang="en-US" smtClean="0"/>
              <a:pPr/>
              <a:t>5/22/2009</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024A70C6-24B7-418B-BE2E-6316DB38B470}" type="slidenum">
              <a:rPr lang="en-US" smtClean="0"/>
              <a:pPr/>
              <a:t>‹#›</a:t>
            </a:fld>
            <a:endParaRPr lang="en-US"/>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5" name="Rounded Rectangle 14"/>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Round Single Corner Rectangle 10"/>
          <p:cNvSpPr/>
          <p:nvPr/>
        </p:nvSpPr>
        <p:spPr>
          <a:xfrm>
            <a:off x="6400800" y="434162"/>
            <a:ext cx="2324605" cy="4343400"/>
          </a:xfrm>
          <a:prstGeom prst="round1Rect">
            <a:avLst>
              <a:gd name="adj" fmla="val 2748"/>
            </a:avLst>
          </a:prstGeom>
          <a:solidFill>
            <a:srgbClr val="1C1C1C"/>
          </a:soli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457200" y="5012056"/>
            <a:ext cx="8229600" cy="1051560"/>
          </a:xfrm>
        </p:spPr>
        <p:txBody>
          <a:bodyPr anchor="t"/>
          <a:lstStyle>
            <a:lvl1pPr algn="l">
              <a:buNone/>
              <a:defRPr sz="3600" b="0">
                <a:solidFill>
                  <a:schemeClr val="bg2">
                    <a:shade val="25000"/>
                  </a:schemeClr>
                </a:solidFill>
                <a:effectLst/>
              </a:defRPr>
            </a:lvl1pPr>
            <a:extLst/>
          </a:lstStyle>
          <a:p>
            <a:r>
              <a:rPr kumimoji="0" lang="en-US" smtClean="0"/>
              <a:t>Click to edit Master title style</a:t>
            </a:r>
            <a:endParaRPr kumimoji="0" lang="en-US"/>
          </a:p>
        </p:txBody>
      </p:sp>
      <p:sp>
        <p:nvSpPr>
          <p:cNvPr id="4" name="Text Placeholder 3"/>
          <p:cNvSpPr>
            <a:spLocks noGrp="1"/>
          </p:cNvSpPr>
          <p:nvPr>
            <p:ph type="body" sz="half" idx="2"/>
          </p:nvPr>
        </p:nvSpPr>
        <p:spPr bwMode="grayWhite">
          <a:xfrm>
            <a:off x="6462712" y="533400"/>
            <a:ext cx="2240280" cy="4211480"/>
          </a:xfrm>
        </p:spPr>
        <p:txBody>
          <a:bodyPr lIns="91440"/>
          <a:lstStyle>
            <a:lvl1pPr marL="45720" indent="0" algn="l">
              <a:spcBef>
                <a:spcPts val="0"/>
              </a:spcBef>
              <a:buNone/>
              <a:defRPr sz="1400">
                <a:solidFill>
                  <a:srgbClr val="FFFFFF"/>
                </a:solidFill>
              </a:defRPr>
            </a:lvl1pPr>
            <a:lvl2pPr>
              <a:defRPr sz="1200">
                <a:solidFill>
                  <a:srgbClr val="FFFFFF"/>
                </a:solidFill>
              </a:defRPr>
            </a:lvl2pPr>
            <a:lvl3pPr>
              <a:defRPr sz="1000">
                <a:solidFill>
                  <a:srgbClr val="FFFFFF"/>
                </a:solidFill>
              </a:defRPr>
            </a:lvl3pPr>
            <a:lvl4pPr>
              <a:defRPr sz="900">
                <a:solidFill>
                  <a:srgbClr val="FFFFFF"/>
                </a:solidFill>
              </a:defRPr>
            </a:lvl4pPr>
            <a:lvl5pPr>
              <a:defRPr sz="900">
                <a:solidFill>
                  <a:srgbClr val="FFFFFF"/>
                </a:solidFill>
              </a:defRPr>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9C67AF12-0294-4233-A018-49A95695DB42}" type="datetimeFigureOut">
              <a:rPr lang="en-US" smtClean="0"/>
              <a:pPr/>
              <a:t>5/22/2009</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024A70C6-24B7-418B-BE2E-6316DB38B470}" type="slidenum">
              <a:rPr lang="en-US" smtClean="0"/>
              <a:pPr/>
              <a:t>‹#›</a:t>
            </a:fld>
            <a:endParaRPr lang="en-US"/>
          </a:p>
        </p:txBody>
      </p:sp>
      <p:sp>
        <p:nvSpPr>
          <p:cNvPr id="3" name="Picture Placeholder 2"/>
          <p:cNvSpPr>
            <a:spLocks noGrp="1"/>
          </p:cNvSpPr>
          <p:nvPr>
            <p:ph type="pic" idx="1"/>
          </p:nvPr>
        </p:nvSpPr>
        <p:spPr>
          <a:xfrm>
            <a:off x="421480" y="435768"/>
            <a:ext cx="5925312" cy="4343400"/>
          </a:xfrm>
          <a:prstGeom prst="snipRoundRect">
            <a:avLst>
              <a:gd name="adj1" fmla="val 1040"/>
              <a:gd name="adj2" fmla="val 0"/>
            </a:avLst>
          </a:prstGeom>
          <a:solidFill>
            <a:schemeClr val="bg2">
              <a:shade val="10000"/>
            </a:schemeClr>
          </a:solidFill>
        </p:spPr>
        <p:txBody>
          <a:bodyPr/>
          <a:lstStyle>
            <a:lvl1pPr marL="0" indent="0">
              <a:buNone/>
              <a:defRPr sz="3200"/>
            </a:lvl1pPr>
            <a:extLst/>
          </a:lstStyle>
          <a:p>
            <a:r>
              <a:rPr kumimoji="0" lang="en-US" smtClean="0"/>
              <a:t>Click icon to add picture</a:t>
            </a:r>
            <a:endParaRPr kumimoji="0" lang="en-US"/>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502920" y="4983480"/>
            <a:ext cx="8183880" cy="1051560"/>
          </a:xfrm>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502920" y="530352"/>
            <a:ext cx="8183880" cy="4187952"/>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9C67AF12-0294-4233-A018-49A95695DB42}" type="datetimeFigureOut">
              <a:rPr lang="en-US" smtClean="0"/>
              <a:pPr/>
              <a:t>5/22/2009</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024A70C6-24B7-418B-BE2E-6316DB38B470}" type="slidenum">
              <a:rPr lang="en-US" smtClean="0"/>
              <a:pPr/>
              <a:t>‹#›</a:t>
            </a:fld>
            <a:endParaRPr lang="en-US"/>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533404"/>
            <a:ext cx="1981200" cy="5257799"/>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533400" y="533402"/>
            <a:ext cx="5943600" cy="525780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9C67AF12-0294-4233-A018-49A95695DB42}" type="datetimeFigureOut">
              <a:rPr lang="en-US" smtClean="0"/>
              <a:pPr/>
              <a:t>5/22/2009</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024A70C6-24B7-418B-BE2E-6316DB38B470}" type="slidenum">
              <a:rPr lang="en-US" smtClean="0"/>
              <a:pPr/>
              <a:t>‹#›</a:t>
            </a:fld>
            <a:endParaRPr lang="en-US"/>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1"/>
      </p:bgRef>
    </p:bg>
    <p:spTree>
      <p:nvGrpSpPr>
        <p:cNvPr id="1" name=""/>
        <p:cNvGrpSpPr/>
        <p:nvPr/>
      </p:nvGrpSpPr>
      <p:grpSpPr>
        <a:xfrm>
          <a:off x="0" y="0"/>
          <a:ext cx="0" cy="0"/>
          <a:chOff x="0" y="0"/>
          <a:chExt cx="0" cy="0"/>
        </a:xfrm>
      </p:grpSpPr>
      <p:sp>
        <p:nvSpPr>
          <p:cNvPr id="8" name="Title 7"/>
          <p:cNvSpPr>
            <a:spLocks noGrp="1"/>
          </p:cNvSpPr>
          <p:nvPr>
            <p:ph type="ctrTitle"/>
          </p:nvPr>
        </p:nvSpPr>
        <p:spPr>
          <a:xfrm>
            <a:off x="2286000" y="3124200"/>
            <a:ext cx="6172200" cy="1894362"/>
          </a:xfrm>
        </p:spPr>
        <p:txBody>
          <a:bodyPr/>
          <a:lstStyle>
            <a:lvl1pPr>
              <a:defRPr b="1"/>
            </a:lvl1pPr>
          </a:lstStyle>
          <a:p>
            <a:r>
              <a:rPr kumimoji="0" lang="en-US" smtClean="0"/>
              <a:t>Click to edit Master title style</a:t>
            </a:r>
            <a:endParaRPr kumimoji="0" lang="en-US"/>
          </a:p>
        </p:txBody>
      </p:sp>
      <p:sp>
        <p:nvSpPr>
          <p:cNvPr id="9" name="Subtitle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bwMode="auto">
          <a:xfrm rot="5400000">
            <a:off x="7764621" y="1174097"/>
            <a:ext cx="2286000" cy="381000"/>
          </a:xfrm>
        </p:spPr>
        <p:txBody>
          <a:bodyPr/>
          <a:lstStyle/>
          <a:p>
            <a:fld id="{9C67AF12-0294-4233-A018-49A95695DB42}" type="datetimeFigureOut">
              <a:rPr lang="en-US" smtClean="0"/>
              <a:pPr/>
              <a:t>5/22/2009</a:t>
            </a:fld>
            <a:endParaRPr lang="en-US"/>
          </a:p>
        </p:txBody>
      </p:sp>
      <p:sp>
        <p:nvSpPr>
          <p:cNvPr id="17" name="Footer Placeholder 16"/>
          <p:cNvSpPr>
            <a:spLocks noGrp="1"/>
          </p:cNvSpPr>
          <p:nvPr>
            <p:ph type="ftr" sz="quarter" idx="11"/>
          </p:nvPr>
        </p:nvSpPr>
        <p:spPr bwMode="auto">
          <a:xfrm rot="5400000">
            <a:off x="7077269" y="4181669"/>
            <a:ext cx="3657600" cy="384048"/>
          </a:xfrm>
        </p:spPr>
        <p:txBody>
          <a:bodyPr/>
          <a:lstStyle/>
          <a:p>
            <a:endParaRPr lang="en-US"/>
          </a:p>
        </p:txBody>
      </p:sp>
      <p:sp>
        <p:nvSpPr>
          <p:cNvPr id="10" name="Rectangle 9"/>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Rectangle 13"/>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Rectangle 18"/>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Straight Connector 10"/>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Straight Connector 17"/>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0" name="Straight Connector 19"/>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Straight Connec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Straight Connector 14"/>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2" name="Straight Connector 21"/>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7" name="Rectangle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l 20"/>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l 22"/>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Oval 23"/>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Oval 25"/>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Oval 24"/>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Slide Number Placeholder 28"/>
          <p:cNvSpPr>
            <a:spLocks noGrp="1"/>
          </p:cNvSpPr>
          <p:nvPr>
            <p:ph type="sldNum" sz="quarter" idx="12"/>
          </p:nvPr>
        </p:nvSpPr>
        <p:spPr bwMode="auto">
          <a:xfrm>
            <a:off x="1325544" y="4928702"/>
            <a:ext cx="609600" cy="517524"/>
          </a:xfrm>
        </p:spPr>
        <p:txBody>
          <a:bodyPr/>
          <a:lstStyle/>
          <a:p>
            <a:fld id="{024A70C6-24B7-418B-BE2E-6316DB38B470}"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8" name="Content Placeholder 7"/>
          <p:cNvSpPr>
            <a:spLocks noGrp="1"/>
          </p:cNvSpPr>
          <p:nvPr>
            <p:ph sz="quarter" idx="1"/>
          </p:nvPr>
        </p:nvSpPr>
        <p:spPr>
          <a:xfrm>
            <a:off x="457200" y="1600200"/>
            <a:ext cx="7467600" cy="487375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4"/>
          </p:nvPr>
        </p:nvSpPr>
        <p:spPr/>
        <p:txBody>
          <a:bodyPr rtlCol="0"/>
          <a:lstStyle/>
          <a:p>
            <a:fld id="{9C67AF12-0294-4233-A018-49A95695DB42}" type="datetimeFigureOut">
              <a:rPr lang="en-US" smtClean="0"/>
              <a:pPr/>
              <a:t>5/22/2009</a:t>
            </a:fld>
            <a:endParaRPr lang="en-US"/>
          </a:p>
        </p:txBody>
      </p:sp>
      <p:sp>
        <p:nvSpPr>
          <p:cNvPr id="9" name="Slide Number Placeholder 8"/>
          <p:cNvSpPr>
            <a:spLocks noGrp="1"/>
          </p:cNvSpPr>
          <p:nvPr>
            <p:ph type="sldNum" sz="quarter" idx="15"/>
          </p:nvPr>
        </p:nvSpPr>
        <p:spPr/>
        <p:txBody>
          <a:bodyPr rtlCol="0"/>
          <a:lstStyle/>
          <a:p>
            <a:fld id="{024A70C6-24B7-418B-BE2E-6316DB38B470}" type="slidenum">
              <a:rPr lang="en-US" smtClean="0"/>
              <a:pPr/>
              <a:t>‹#›</a:t>
            </a:fld>
            <a:endParaRPr lang="en-US"/>
          </a:p>
        </p:txBody>
      </p:sp>
      <p:sp>
        <p:nvSpPr>
          <p:cNvPr id="10" name="Footer Placeholder 9"/>
          <p:cNvSpPr>
            <a:spLocks noGrp="1"/>
          </p:cNvSpPr>
          <p:nvPr>
            <p:ph type="ftr" sz="quarter" idx="16"/>
          </p:nvPr>
        </p:nvSpPr>
        <p:spPr/>
        <p:txBody>
          <a:bodyPr rtlCol="0"/>
          <a:lstStyle/>
          <a:p>
            <a:endParaRPr lang="en-US"/>
          </a:p>
        </p:txBody>
      </p:sp>
    </p:spTree>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286000" y="2895600"/>
            <a:ext cx="6172200" cy="2053590"/>
          </a:xfrm>
        </p:spPr>
        <p:txBody>
          <a:bodyPr/>
          <a:lstStyle>
            <a:lvl1pPr algn="l">
              <a:buNone/>
              <a:defRPr sz="3000" b="1" cap="small"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bwMode="auto">
          <a:xfrm rot="5400000">
            <a:off x="7763256" y="1170432"/>
            <a:ext cx="2286000" cy="381000"/>
          </a:xfrm>
        </p:spPr>
        <p:txBody>
          <a:bodyPr/>
          <a:lstStyle/>
          <a:p>
            <a:fld id="{9C67AF12-0294-4233-A018-49A95695DB42}" type="datetimeFigureOut">
              <a:rPr lang="en-US" smtClean="0"/>
              <a:pPr/>
              <a:t>5/22/2009</a:t>
            </a:fld>
            <a:endParaRPr lang="en-US"/>
          </a:p>
        </p:txBody>
      </p:sp>
      <p:sp>
        <p:nvSpPr>
          <p:cNvPr id="5" name="Footer Placeholder 4"/>
          <p:cNvSpPr>
            <a:spLocks noGrp="1"/>
          </p:cNvSpPr>
          <p:nvPr>
            <p:ph type="ftr" sz="quarter" idx="11"/>
          </p:nvPr>
        </p:nvSpPr>
        <p:spPr bwMode="auto">
          <a:xfrm rot="5400000">
            <a:off x="7077456" y="4178808"/>
            <a:ext cx="3657600" cy="384048"/>
          </a:xfrm>
        </p:spPr>
        <p:txBody>
          <a:bodyPr/>
          <a:lstStyle/>
          <a:p>
            <a:endParaRPr lang="en-US"/>
          </a:p>
        </p:txBody>
      </p:sp>
      <p:sp>
        <p:nvSpPr>
          <p:cNvPr id="9" name="Rectangle 8"/>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Straight Connector 12"/>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Straight Connector 13"/>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Straight Connector 14"/>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Straight Connec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7" name="Straight Connector 16"/>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Rectangle 1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Oval 18"/>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Oval 19"/>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l 20"/>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Oval 21"/>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l 22"/>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Straight Connector 25"/>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Slide Number Placeholder 5"/>
          <p:cNvSpPr>
            <a:spLocks noGrp="1"/>
          </p:cNvSpPr>
          <p:nvPr>
            <p:ph type="sldNum" sz="quarter" idx="12"/>
          </p:nvPr>
        </p:nvSpPr>
        <p:spPr bwMode="auto">
          <a:xfrm>
            <a:off x="1340616" y="4928702"/>
            <a:ext cx="609600" cy="517524"/>
          </a:xfrm>
        </p:spPr>
        <p:txBody>
          <a:bodyPr/>
          <a:lstStyle/>
          <a:p>
            <a:fld id="{024A70C6-24B7-418B-BE2E-6316DB38B470}"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9C67AF12-0294-4233-A018-49A95695DB42}" type="datetimeFigureOut">
              <a:rPr lang="en-US" smtClean="0"/>
              <a:pPr/>
              <a:t>5/22/2009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24A70C6-24B7-418B-BE2E-6316DB38B470}" type="slidenum">
              <a:rPr lang="en-US" smtClean="0"/>
              <a:pPr/>
              <a:t>‹#›</a:t>
            </a:fld>
            <a:endParaRPr lang="en-US"/>
          </a:p>
        </p:txBody>
      </p:sp>
      <p:sp>
        <p:nvSpPr>
          <p:cNvPr id="9" name="Content Placeholder 8"/>
          <p:cNvSpPr>
            <a:spLocks noGrp="1"/>
          </p:cNvSpPr>
          <p:nvPr>
            <p:ph sz="quarter" idx="1"/>
          </p:nvPr>
        </p:nvSpPr>
        <p:spPr>
          <a:xfrm>
            <a:off x="457200" y="1600200"/>
            <a:ext cx="3657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270248" y="1600200"/>
            <a:ext cx="3657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7543800" cy="1143000"/>
          </a:xfrm>
        </p:spPr>
        <p:txBody>
          <a:bodyPr anchor="b"/>
          <a:lstStyle>
            <a:lvl1pPr>
              <a:defRPr/>
            </a:lvl1pPr>
          </a:lstStyle>
          <a:p>
            <a:r>
              <a:rPr kumimoji="0" lang="en-US" smtClean="0"/>
              <a:t>Click to edit Master title style</a:t>
            </a:r>
            <a:endParaRPr kumimoji="0" lang="en-US"/>
          </a:p>
        </p:txBody>
      </p:sp>
      <p:sp>
        <p:nvSpPr>
          <p:cNvPr id="7" name="Date Placeholder 6"/>
          <p:cNvSpPr>
            <a:spLocks noGrp="1"/>
          </p:cNvSpPr>
          <p:nvPr>
            <p:ph type="dt" sz="half" idx="10"/>
          </p:nvPr>
        </p:nvSpPr>
        <p:spPr/>
        <p:txBody>
          <a:bodyPr/>
          <a:lstStyle/>
          <a:p>
            <a:fld id="{9C67AF12-0294-4233-A018-49A95695DB42}" type="datetimeFigureOut">
              <a:rPr lang="en-US" smtClean="0"/>
              <a:pPr/>
              <a:t>5/22/2009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24A70C6-24B7-418B-BE2E-6316DB38B470}" type="slidenum">
              <a:rPr lang="en-US" smtClean="0"/>
              <a:pPr/>
              <a:t>‹#›</a:t>
            </a:fld>
            <a:endParaRPr lang="en-US"/>
          </a:p>
        </p:txBody>
      </p:sp>
      <p:sp>
        <p:nvSpPr>
          <p:cNvPr id="11" name="Content Placeholder 10"/>
          <p:cNvSpPr>
            <a:spLocks noGrp="1"/>
          </p:cNvSpPr>
          <p:nvPr>
            <p:ph sz="quarter" idx="2"/>
          </p:nvPr>
        </p:nvSpPr>
        <p:spPr>
          <a:xfrm>
            <a:off x="457200" y="2362200"/>
            <a:ext cx="3657600" cy="3886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371975" y="2362200"/>
            <a:ext cx="3657600" cy="3886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Text Placeholder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4" name="Text Placeholder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nchor="b"/>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867400"/>
            <a:ext cx="3520440" cy="457200"/>
          </a:xfrm>
          <a:noFill/>
          <a:ln w="12700" cap="flat" cmpd="sng" algn="ctr">
            <a:solidFill>
              <a:schemeClr val="tx2"/>
            </a:solidFill>
            <a:prstDash val="solid"/>
          </a:ln>
          <a:effectLst/>
        </p:spPr>
        <p:style>
          <a:lnRef idx="1">
            <a:schemeClr val="accent1"/>
          </a:lnRef>
          <a:fillRef idx="3">
            <a:schemeClr val="accent1"/>
          </a:fillRef>
          <a:effectRef idx="2">
            <a:schemeClr val="accent1"/>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178808" y="5867400"/>
            <a:ext cx="3520440" cy="457200"/>
          </a:xfrm>
          <a:noFill/>
          <a:ln w="12700" cap="flat" cmpd="sng" algn="ctr">
            <a:solidFill>
              <a:schemeClr val="tx2"/>
            </a:solidFill>
            <a:prstDash val="solid"/>
          </a:ln>
          <a:effectLst/>
        </p:spPr>
        <p:style>
          <a:lnRef idx="1">
            <a:schemeClr val="accent2"/>
          </a:lnRef>
          <a:fillRef idx="3">
            <a:schemeClr val="accent2"/>
          </a:fillRef>
          <a:effectRef idx="2">
            <a:schemeClr val="accent2"/>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178808"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9C67AF12-0294-4233-A018-49A95695DB42}" type="datetimeFigureOut">
              <a:rPr lang="en-US" smtClean="0"/>
              <a:pPr/>
              <a:t>5/22/2009</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024A70C6-24B7-418B-BE2E-6316DB38B470}" type="slidenum">
              <a:rPr lang="en-US" smtClean="0"/>
              <a:pPr/>
              <a:t>‹#›</a:t>
            </a:fld>
            <a:endParaRPr lang="en-US"/>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6" name="Date Placeholder 5"/>
          <p:cNvSpPr>
            <a:spLocks noGrp="1"/>
          </p:cNvSpPr>
          <p:nvPr>
            <p:ph type="dt" sz="half" idx="10"/>
          </p:nvPr>
        </p:nvSpPr>
        <p:spPr/>
        <p:txBody>
          <a:bodyPr rtlCol="0"/>
          <a:lstStyle/>
          <a:p>
            <a:fld id="{9C67AF12-0294-4233-A018-49A95695DB42}" type="datetimeFigureOut">
              <a:rPr lang="en-US" smtClean="0"/>
              <a:pPr/>
              <a:t>5/22/2009</a:t>
            </a:fld>
            <a:endParaRPr lang="en-US"/>
          </a:p>
        </p:txBody>
      </p:sp>
      <p:sp>
        <p:nvSpPr>
          <p:cNvPr id="7" name="Slide Number Placeholder 6"/>
          <p:cNvSpPr>
            <a:spLocks noGrp="1"/>
          </p:cNvSpPr>
          <p:nvPr>
            <p:ph type="sldNum" sz="quarter" idx="11"/>
          </p:nvPr>
        </p:nvSpPr>
        <p:spPr/>
        <p:txBody>
          <a:bodyPr rtlCol="0"/>
          <a:lstStyle/>
          <a:p>
            <a:fld id="{024A70C6-24B7-418B-BE2E-6316DB38B470}" type="slidenum">
              <a:rPr lang="en-US" smtClean="0"/>
              <a:pPr/>
              <a:t>‹#›</a:t>
            </a:fld>
            <a:endParaRPr lang="en-US"/>
          </a:p>
        </p:txBody>
      </p:sp>
      <p:sp>
        <p:nvSpPr>
          <p:cNvPr id="8" name="Footer Placeholder 7"/>
          <p:cNvSpPr>
            <a:spLocks noGrp="1"/>
          </p:cNvSpPr>
          <p:nvPr>
            <p:ph type="ftr" sz="quarter" idx="12"/>
          </p:nvPr>
        </p:nvSpPr>
        <p:spPr/>
        <p:txBody>
          <a:bodyPr rtlCol="0"/>
          <a:lstStyle/>
          <a:p>
            <a:endParaRPr lang="en-US"/>
          </a:p>
        </p:txBody>
      </p:sp>
    </p:spTree>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C67AF12-0294-4233-A018-49A95695DB42}" type="datetimeFigureOut">
              <a:rPr lang="en-US" smtClean="0"/>
              <a:pPr/>
              <a:t>5/22/2009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24A70C6-24B7-418B-BE2E-6316DB38B470}" type="slidenum">
              <a:rPr lang="en-US" smtClean="0"/>
              <a:pPr/>
              <a:t>‹#›</a:t>
            </a:fld>
            <a:endParaRPr lang="en-US"/>
          </a:p>
        </p:txBody>
      </p:sp>
    </p:spTree>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Title 1"/>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Straight Connector 7"/>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Straight Connector 8"/>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Straight Connector 10"/>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Rectangle 11"/>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Straight Connector 12"/>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Oval 13"/>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Content Placeholder 17"/>
          <p:cNvSpPr>
            <a:spLocks noGrp="1"/>
          </p:cNvSpPr>
          <p:nvPr>
            <p:ph sz="quarter" idx="1"/>
          </p:nvPr>
        </p:nvSpPr>
        <p:spPr>
          <a:xfrm>
            <a:off x="304800" y="274320"/>
            <a:ext cx="5638800" cy="6327648"/>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1" name="Date Placeholder 20"/>
          <p:cNvSpPr>
            <a:spLocks noGrp="1"/>
          </p:cNvSpPr>
          <p:nvPr>
            <p:ph type="dt" sz="half" idx="14"/>
          </p:nvPr>
        </p:nvSpPr>
        <p:spPr/>
        <p:txBody>
          <a:bodyPr rtlCol="0"/>
          <a:lstStyle/>
          <a:p>
            <a:fld id="{9C67AF12-0294-4233-A018-49A95695DB42}" type="datetimeFigureOut">
              <a:rPr lang="en-US" smtClean="0"/>
              <a:pPr/>
              <a:t>5/22/2009</a:t>
            </a:fld>
            <a:endParaRPr lang="en-US"/>
          </a:p>
        </p:txBody>
      </p:sp>
      <p:sp>
        <p:nvSpPr>
          <p:cNvPr id="22" name="Slide Number Placeholder 21"/>
          <p:cNvSpPr>
            <a:spLocks noGrp="1"/>
          </p:cNvSpPr>
          <p:nvPr>
            <p:ph type="sldNum" sz="quarter" idx="15"/>
          </p:nvPr>
        </p:nvSpPr>
        <p:spPr/>
        <p:txBody>
          <a:bodyPr rtlCol="0"/>
          <a:lstStyle/>
          <a:p>
            <a:fld id="{024A70C6-24B7-418B-BE2E-6316DB38B470}" type="slidenum">
              <a:rPr lang="en-US" smtClean="0"/>
              <a:pPr/>
              <a:t>‹#›</a:t>
            </a:fld>
            <a:endParaRPr lang="en-US"/>
          </a:p>
        </p:txBody>
      </p:sp>
      <p:sp>
        <p:nvSpPr>
          <p:cNvPr id="23" name="Footer Placeholder 22"/>
          <p:cNvSpPr>
            <a:spLocks noGrp="1"/>
          </p:cNvSpPr>
          <p:nvPr>
            <p:ph type="ftr" sz="quarter" idx="16"/>
          </p:nvPr>
        </p:nvSpPr>
        <p:spPr/>
        <p:txBody>
          <a:bodyPr rtlCol="0"/>
          <a:lstStyle/>
          <a:p>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traight Connector 8"/>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Oval 12"/>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Title 1"/>
          <p:cNvSpPr>
            <a:spLocks noGrp="1"/>
          </p:cNvSpPr>
          <p:nvPr>
            <p:ph type="title"/>
          </p:nvPr>
        </p:nvSpPr>
        <p:spPr>
          <a:xfrm rot="5400000">
            <a:off x="3350133" y="3200400"/>
            <a:ext cx="6309360" cy="457200"/>
          </a:xfrm>
        </p:spPr>
        <p:txBody>
          <a:bodyPr anchor="b"/>
          <a:lstStyle>
            <a:lvl1pPr algn="l">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en-US" smtClean="0"/>
              <a:t>Click icon to add picture</a:t>
            </a:r>
            <a:endParaRPr kumimoji="0" lang="en-US" dirty="0"/>
          </a:p>
        </p:txBody>
      </p:sp>
      <p:sp>
        <p:nvSpPr>
          <p:cNvPr id="4" name="Text Placeholder 3"/>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10" name="Straight Connector 9"/>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Rectangle 10"/>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Straight Connector 11"/>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Straight Connector 18"/>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Straight Connector 19"/>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Date Placeholder 16"/>
          <p:cNvSpPr>
            <a:spLocks noGrp="1"/>
          </p:cNvSpPr>
          <p:nvPr>
            <p:ph type="dt" sz="half" idx="10"/>
          </p:nvPr>
        </p:nvSpPr>
        <p:spPr/>
        <p:txBody>
          <a:bodyPr rtlCol="0"/>
          <a:lstStyle/>
          <a:p>
            <a:fld id="{9C67AF12-0294-4233-A018-49A95695DB42}" type="datetimeFigureOut">
              <a:rPr lang="en-US" smtClean="0"/>
              <a:pPr/>
              <a:t>5/22/2009</a:t>
            </a:fld>
            <a:endParaRPr lang="en-US"/>
          </a:p>
        </p:txBody>
      </p:sp>
      <p:sp>
        <p:nvSpPr>
          <p:cNvPr id="18" name="Slide Number Placeholder 17"/>
          <p:cNvSpPr>
            <a:spLocks noGrp="1"/>
          </p:cNvSpPr>
          <p:nvPr>
            <p:ph type="sldNum" sz="quarter" idx="11"/>
          </p:nvPr>
        </p:nvSpPr>
        <p:spPr/>
        <p:txBody>
          <a:bodyPr rtlCol="0"/>
          <a:lstStyle/>
          <a:p>
            <a:fld id="{024A70C6-24B7-418B-BE2E-6316DB38B470}" type="slidenum">
              <a:rPr lang="en-US" smtClean="0"/>
              <a:pPr/>
              <a:t>‹#›</a:t>
            </a:fld>
            <a:endParaRPr lang="en-US"/>
          </a:p>
        </p:txBody>
      </p:sp>
      <p:sp>
        <p:nvSpPr>
          <p:cNvPr id="21" name="Footer Placeholder 20"/>
          <p:cNvSpPr>
            <a:spLocks noGrp="1"/>
          </p:cNvSpPr>
          <p:nvPr>
            <p:ph type="ftr" sz="quarter" idx="12"/>
          </p:nvPr>
        </p:nvSpPr>
        <p:spPr/>
        <p:txBody>
          <a:bodyPr rtlCol="0"/>
          <a:lstStyle/>
          <a:p>
            <a:endParaRPr lang="en-US"/>
          </a:p>
        </p:txBody>
      </p:sp>
    </p:spTree>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9C67AF12-0294-4233-A018-49A95695DB42}" type="datetimeFigureOut">
              <a:rPr lang="en-US" smtClean="0"/>
              <a:pPr/>
              <a:t>5/22/2009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24A70C6-24B7-418B-BE2E-6316DB38B470}" type="slidenum">
              <a:rPr lang="en-US" smtClean="0"/>
              <a:pPr/>
              <a:t>‹#›</a:t>
            </a:fld>
            <a:endParaRPr lang="en-US"/>
          </a:p>
        </p:txBody>
      </p:sp>
    </p:spTree>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1676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9C67AF12-0294-4233-A018-49A95695DB42}" type="datetimeFigureOut">
              <a:rPr lang="en-US" smtClean="0"/>
              <a:pPr/>
              <a:t>5/22/2009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24A70C6-24B7-418B-BE2E-6316DB38B470}" type="slidenum">
              <a:rPr lang="en-US" smtClean="0"/>
              <a:pPr/>
              <a:t>‹#›</a:t>
            </a:fld>
            <a:endParaRPr lang="en-US"/>
          </a:p>
        </p:txBody>
      </p:sp>
    </p:spTree>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3">
        <a:schemeClr val="bg1"/>
      </p:bgRef>
    </p:bg>
    <p:spTree>
      <p:nvGrpSpPr>
        <p:cNvPr id="1" name=""/>
        <p:cNvGrpSpPr/>
        <p:nvPr/>
      </p:nvGrpSpPr>
      <p:grpSpPr>
        <a:xfrm>
          <a:off x="0" y="0"/>
          <a:ext cx="0" cy="0"/>
          <a:chOff x="0" y="0"/>
          <a:chExt cx="0" cy="0"/>
        </a:xfrm>
      </p:grpSpPr>
      <p:sp>
        <p:nvSpPr>
          <p:cNvPr id="12" name="Rectangle 11"/>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3" name="Rounded Rectangle 12"/>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9" name="Subtitle 8"/>
          <p:cNvSpPr>
            <a:spLocks noGrp="1"/>
          </p:cNvSpPr>
          <p:nvPr>
            <p:ph type="subTitle" idx="1"/>
          </p:nvPr>
        </p:nvSpPr>
        <p:spPr>
          <a:xfrm>
            <a:off x="1295400" y="3200400"/>
            <a:ext cx="6400800" cy="1600200"/>
          </a:xfrm>
        </p:spPr>
        <p:txBody>
          <a:bodyPr/>
          <a:lstStyle>
            <a:lvl1pPr marL="0" indent="0" algn="ctr">
              <a:buNone/>
              <a:defRPr sz="26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p:txBody>
          <a:bodyPr/>
          <a:lstStyle/>
          <a:p>
            <a:fld id="{9C67AF12-0294-4233-A018-49A95695DB42}" type="datetimeFigureOut">
              <a:rPr lang="en-US" smtClean="0"/>
              <a:pPr/>
              <a:t>5/22/2009</a:t>
            </a:fld>
            <a:endParaRPr lang="en-US"/>
          </a:p>
        </p:txBody>
      </p:sp>
      <p:sp>
        <p:nvSpPr>
          <p:cNvPr id="17" name="Footer Placeholder 16"/>
          <p:cNvSpPr>
            <a:spLocks noGrp="1"/>
          </p:cNvSpPr>
          <p:nvPr>
            <p:ph type="ftr" sz="quarter" idx="11"/>
          </p:nvPr>
        </p:nvSpPr>
        <p:spPr/>
        <p:txBody>
          <a:bodyPr/>
          <a:lstStyle/>
          <a:p>
            <a:endParaRPr lang="en-US"/>
          </a:p>
        </p:txBody>
      </p:sp>
      <p:sp>
        <p:nvSpPr>
          <p:cNvPr id="29" name="Slide Number Placeholder 28"/>
          <p:cNvSpPr>
            <a:spLocks noGrp="1"/>
          </p:cNvSpPr>
          <p:nvPr>
            <p:ph type="sldNum" sz="quarter" idx="12"/>
          </p:nvPr>
        </p:nvSpPr>
        <p:spPr/>
        <p:txBody>
          <a:bodyPr lIns="0" tIns="0" rIns="0" bIns="0">
            <a:noAutofit/>
          </a:bodyPr>
          <a:lstStyle>
            <a:lvl1pPr>
              <a:defRPr sz="1400">
                <a:solidFill>
                  <a:srgbClr val="FFFFFF"/>
                </a:solidFill>
              </a:defRPr>
            </a:lvl1pPr>
          </a:lstStyle>
          <a:p>
            <a:fld id="{024A70C6-24B7-418B-BE2E-6316DB38B470}" type="slidenum">
              <a:rPr lang="en-US" smtClean="0"/>
              <a:pPr/>
              <a:t>‹#›</a:t>
            </a:fld>
            <a:endParaRPr lang="en-US"/>
          </a:p>
        </p:txBody>
      </p:sp>
      <p:sp>
        <p:nvSpPr>
          <p:cNvPr id="7" name="Rectangle 6"/>
          <p:cNvSpPr/>
          <p:nvPr/>
        </p:nvSpPr>
        <p:spPr>
          <a:xfrm>
            <a:off x="62931" y="1449303"/>
            <a:ext cx="9021537" cy="1527349"/>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62931" y="1396720"/>
            <a:ext cx="9021537" cy="120580"/>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a:off x="62931" y="2976649"/>
            <a:ext cx="9021537" cy="110532"/>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457200" y="1505930"/>
            <a:ext cx="8229600" cy="1470025"/>
          </a:xfrm>
        </p:spPr>
        <p:txBody>
          <a:bodyPr anchor="ctr"/>
          <a:lstStyle>
            <a:lvl1pPr algn="ctr">
              <a:defRPr lang="en-US" dirty="0">
                <a:solidFill>
                  <a:srgbClr val="FFFFFF"/>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9C67AF12-0294-4233-A018-49A95695DB42}" type="datetimeFigureOut">
              <a:rPr lang="en-US" smtClean="0"/>
              <a:pPr/>
              <a:t>5/22/2009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24A70C6-24B7-418B-BE2E-6316DB38B470}" type="slidenum">
              <a:rPr lang="en-US" smtClean="0"/>
              <a:pPr/>
              <a:t>‹#›</a:t>
            </a:fld>
            <a:endParaRPr lang="en-US"/>
          </a:p>
        </p:txBody>
      </p:sp>
      <p:sp>
        <p:nvSpPr>
          <p:cNvPr id="8" name="Content Placeholder 7"/>
          <p:cNvSpPr>
            <a:spLocks noGrp="1"/>
          </p:cNvSpPr>
          <p:nvPr>
            <p:ph sz="quarter" idx="1"/>
          </p:nvPr>
        </p:nvSpPr>
        <p:spPr>
          <a:xfrm>
            <a:off x="914400" y="1447800"/>
            <a:ext cx="777240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sp>
        <p:nvSpPr>
          <p:cNvPr id="11" name="Rectangle 10"/>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0" name="Rounded Rectangle 9"/>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3">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722313" y="952500"/>
            <a:ext cx="7772400" cy="1362075"/>
          </a:xfrm>
        </p:spPr>
        <p:txBody>
          <a:bodyPr anchor="b" anchorCtr="0"/>
          <a:lstStyle>
            <a:lvl1pPr algn="l">
              <a:buNone/>
              <a:defRPr sz="4000" b="0" cap="none"/>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722313" y="2547938"/>
            <a:ext cx="7772400" cy="1338262"/>
          </a:xfrm>
        </p:spPr>
        <p:txBody>
          <a:bodyPr anchor="t" anchorCtr="0"/>
          <a:lstStyle>
            <a:lvl1pPr marL="0" indent="0">
              <a:buNone/>
              <a:defRPr sz="24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9C67AF12-0294-4233-A018-49A95695DB42}" type="datetimeFigureOut">
              <a:rPr lang="en-US" smtClean="0"/>
              <a:pPr/>
              <a:t>5/22/2009</a:t>
            </a:fld>
            <a:endParaRPr lang="en-US"/>
          </a:p>
        </p:txBody>
      </p:sp>
      <p:sp>
        <p:nvSpPr>
          <p:cNvPr id="5" name="Footer Placeholder 4"/>
          <p:cNvSpPr>
            <a:spLocks noGrp="1"/>
          </p:cNvSpPr>
          <p:nvPr>
            <p:ph type="ftr" sz="quarter" idx="11"/>
          </p:nvPr>
        </p:nvSpPr>
        <p:spPr>
          <a:xfrm>
            <a:off x="800100" y="6172200"/>
            <a:ext cx="4000500" cy="457200"/>
          </a:xfrm>
        </p:spPr>
        <p:txBody>
          <a:bodyPr/>
          <a:lstStyle/>
          <a:p>
            <a:endParaRPr lang="en-US"/>
          </a:p>
        </p:txBody>
      </p:sp>
      <p:sp>
        <p:nvSpPr>
          <p:cNvPr id="7" name="Rectangle 6"/>
          <p:cNvSpPr/>
          <p:nvPr/>
        </p:nvSpPr>
        <p:spPr>
          <a:xfrm flipV="1">
            <a:off x="69412" y="2376830"/>
            <a:ext cx="9013515"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69146" y="2341475"/>
            <a:ext cx="9013781"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68306" y="2468880"/>
            <a:ext cx="9014621" cy="45720"/>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146304" y="6208776"/>
            <a:ext cx="457200" cy="457200"/>
          </a:xfrm>
        </p:spPr>
        <p:txBody>
          <a:bodyPr/>
          <a:lstStyle/>
          <a:p>
            <a:fld id="{024A70C6-24B7-418B-BE2E-6316DB38B470}"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9C67AF12-0294-4233-A018-49A95695DB42}" type="datetimeFigureOut">
              <a:rPr lang="en-US" smtClean="0"/>
              <a:pPr/>
              <a:t>5/22/2009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24A70C6-24B7-418B-BE2E-6316DB38B470}" type="slidenum">
              <a:rPr lang="en-US" smtClean="0"/>
              <a:pPr/>
              <a:t>‹#›</a:t>
            </a:fld>
            <a:endParaRPr lang="en-US"/>
          </a:p>
        </p:txBody>
      </p:sp>
      <p:sp>
        <p:nvSpPr>
          <p:cNvPr id="9" name="Content Placeholder 8"/>
          <p:cNvSpPr>
            <a:spLocks noGrp="1"/>
          </p:cNvSpPr>
          <p:nvPr>
            <p:ph sz="quarter" idx="1"/>
          </p:nvPr>
        </p:nvSpPr>
        <p:spPr>
          <a:xfrm>
            <a:off x="914400" y="1447800"/>
            <a:ext cx="374904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933950" y="1447800"/>
            <a:ext cx="374904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9C67AF12-0294-4233-A018-49A95695DB42}" type="datetimeFigureOut">
              <a:rPr lang="en-US" smtClean="0"/>
              <a:pPr/>
              <a:t>5/22/2009</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024A70C6-24B7-418B-BE2E-6316DB38B470}" type="slidenum">
              <a:rPr lang="en-US" smtClean="0"/>
              <a:pPr/>
              <a:t>‹#›</a:t>
            </a:fld>
            <a:endParaRPr lang="en-US"/>
          </a:p>
        </p:txBody>
      </p:sp>
    </p:spTree>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914400" y="273050"/>
            <a:ext cx="7772400" cy="1143000"/>
          </a:xfrm>
        </p:spPr>
        <p:txBody>
          <a:bodyPr anchor="b" anchorCtr="0"/>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9144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9530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9C67AF12-0294-4233-A018-49A95695DB42}" type="datetimeFigureOut">
              <a:rPr lang="en-US" smtClean="0"/>
              <a:pPr/>
              <a:t>5/22/2009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24A70C6-24B7-418B-BE2E-6316DB38B470}" type="slidenum">
              <a:rPr lang="en-US" smtClean="0"/>
              <a:pPr/>
              <a:t>‹#›</a:t>
            </a:fld>
            <a:endParaRPr lang="en-US"/>
          </a:p>
        </p:txBody>
      </p:sp>
      <p:sp>
        <p:nvSpPr>
          <p:cNvPr id="11" name="Content Placeholder 10"/>
          <p:cNvSpPr>
            <a:spLocks noGrp="1"/>
          </p:cNvSpPr>
          <p:nvPr>
            <p:ph sz="half" idx="2"/>
          </p:nvPr>
        </p:nvSpPr>
        <p:spPr>
          <a:xfrm>
            <a:off x="914400" y="2247900"/>
            <a:ext cx="3733800" cy="38862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4"/>
          </p:nvPr>
        </p:nvSpPr>
        <p:spPr>
          <a:xfrm>
            <a:off x="4953000" y="2247900"/>
            <a:ext cx="3733800" cy="38862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9C67AF12-0294-4233-A018-49A95695DB42}" type="datetimeFigureOut">
              <a:rPr lang="en-US" smtClean="0"/>
              <a:pPr/>
              <a:t>5/22/2009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24A70C6-24B7-418B-BE2E-6316DB38B470}" type="slidenum">
              <a:rPr lang="en-US" smtClean="0"/>
              <a:pPr/>
              <a:t>‹#›</a:t>
            </a:fld>
            <a:endParaRPr lang="en-US"/>
          </a:p>
        </p:txBody>
      </p:sp>
    </p:spTree>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C67AF12-0294-4233-A018-49A95695DB42}" type="datetimeFigureOut">
              <a:rPr lang="en-US" smtClean="0"/>
              <a:pPr/>
              <a:t>5/22/2009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24A70C6-24B7-418B-BE2E-6316DB38B470}" type="slidenum">
              <a:rPr lang="en-US" smtClean="0"/>
              <a:pPr/>
              <a:t>‹#›</a:t>
            </a:fld>
            <a:endParaRPr lang="en-US"/>
          </a:p>
        </p:txBody>
      </p:sp>
    </p:spTree>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9" name="Rounded Rectangle 8"/>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914400" y="273050"/>
            <a:ext cx="7772400" cy="1143000"/>
          </a:xfrm>
        </p:spPr>
        <p:txBody>
          <a:bodyPr anchor="b" anchorCtr="0"/>
          <a:lstStyle>
            <a:lvl1pPr algn="l">
              <a:buNone/>
              <a:defRPr sz="4000" b="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914400" y="1600200"/>
            <a:ext cx="1905000" cy="4495800"/>
          </a:xfrm>
        </p:spPr>
        <p:txBody>
          <a:bodyPr/>
          <a:lstStyle>
            <a:lvl1pPr marL="0" indent="0">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9C67AF12-0294-4233-A018-49A95695DB42}" type="datetimeFigureOut">
              <a:rPr lang="en-US" smtClean="0"/>
              <a:pPr/>
              <a:t>5/22/2009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24A70C6-24B7-418B-BE2E-6316DB38B470}" type="slidenum">
              <a:rPr lang="en-US" smtClean="0"/>
              <a:pPr/>
              <a:t>‹#›</a:t>
            </a:fld>
            <a:endParaRPr lang="en-US"/>
          </a:p>
        </p:txBody>
      </p:sp>
      <p:sp>
        <p:nvSpPr>
          <p:cNvPr id="11" name="Content Placeholder 10"/>
          <p:cNvSpPr>
            <a:spLocks noGrp="1"/>
          </p:cNvSpPr>
          <p:nvPr>
            <p:ph sz="quarter" idx="1"/>
          </p:nvPr>
        </p:nvSpPr>
        <p:spPr>
          <a:xfrm>
            <a:off x="2971800" y="1600200"/>
            <a:ext cx="5715000" cy="44958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4900550"/>
            <a:ext cx="7315200" cy="522288"/>
          </a:xfrm>
        </p:spPr>
        <p:txBody>
          <a:bodyPr anchor="ctr">
            <a:noAutofit/>
          </a:bodyPr>
          <a:lstStyle>
            <a:lvl1pPr algn="l">
              <a:buNone/>
              <a:defRPr sz="2800" b="0"/>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914400" y="5445825"/>
            <a:ext cx="7315200" cy="685800"/>
          </a:xfrm>
        </p:spPr>
        <p:txBody>
          <a:bodyPr/>
          <a:lstStyle>
            <a:lvl1pPr marL="0" indent="0">
              <a:buFontTx/>
              <a:buNone/>
              <a:defRPr sz="16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9C67AF12-0294-4233-A018-49A95695DB42}" type="datetimeFigureOut">
              <a:rPr lang="en-US" smtClean="0"/>
              <a:pPr/>
              <a:t>5/22/2009</a:t>
            </a:fld>
            <a:endParaRPr lang="en-US"/>
          </a:p>
        </p:txBody>
      </p:sp>
      <p:sp>
        <p:nvSpPr>
          <p:cNvPr id="6" name="Footer Placeholder 5"/>
          <p:cNvSpPr>
            <a:spLocks noGrp="1"/>
          </p:cNvSpPr>
          <p:nvPr>
            <p:ph type="ftr" sz="quarter" idx="11"/>
          </p:nvPr>
        </p:nvSpPr>
        <p:spPr>
          <a:xfrm>
            <a:off x="914400" y="6172200"/>
            <a:ext cx="3886200" cy="457200"/>
          </a:xfrm>
        </p:spPr>
        <p:txBody>
          <a:bodyPr/>
          <a:lstStyle/>
          <a:p>
            <a:endParaRPr lang="en-US"/>
          </a:p>
        </p:txBody>
      </p:sp>
      <p:sp>
        <p:nvSpPr>
          <p:cNvPr id="7" name="Slide Number Placeholder 6"/>
          <p:cNvSpPr>
            <a:spLocks noGrp="1"/>
          </p:cNvSpPr>
          <p:nvPr>
            <p:ph type="sldNum" sz="quarter" idx="12"/>
          </p:nvPr>
        </p:nvSpPr>
        <p:spPr>
          <a:xfrm>
            <a:off x="146304" y="6208776"/>
            <a:ext cx="457200" cy="457200"/>
          </a:xfrm>
        </p:spPr>
        <p:txBody>
          <a:bodyPr/>
          <a:lstStyle/>
          <a:p>
            <a:fld id="{024A70C6-24B7-418B-BE2E-6316DB38B470}" type="slidenum">
              <a:rPr lang="en-US" smtClean="0"/>
              <a:pPr/>
              <a:t>‹#›</a:t>
            </a:fld>
            <a:endParaRPr lang="en-US"/>
          </a:p>
        </p:txBody>
      </p:sp>
      <p:sp>
        <p:nvSpPr>
          <p:cNvPr id="11" name="Rectangle 10"/>
          <p:cNvSpPr/>
          <p:nvPr/>
        </p:nvSpPr>
        <p:spPr>
          <a:xfrm flipV="1">
            <a:off x="68307" y="4683555"/>
            <a:ext cx="9006840"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a:xfrm>
            <a:off x="68508" y="4650474"/>
            <a:ext cx="9006639"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tangle 12"/>
          <p:cNvSpPr/>
          <p:nvPr/>
        </p:nvSpPr>
        <p:spPr>
          <a:xfrm>
            <a:off x="68510" y="4773224"/>
            <a:ext cx="9006637" cy="48807"/>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 name="Picture Placeholder 2"/>
          <p:cNvSpPr>
            <a:spLocks noGrp="1"/>
          </p:cNvSpPr>
          <p:nvPr>
            <p:ph type="pic" idx="1"/>
          </p:nvPr>
        </p:nvSpPr>
        <p:spPr>
          <a:xfrm>
            <a:off x="68308" y="66675"/>
            <a:ext cx="9001873" cy="4581525"/>
          </a:xfrm>
          <a:prstGeom prst="round2SameRect">
            <a:avLst>
              <a:gd name="adj1" fmla="val 7101"/>
              <a:gd name="adj2" fmla="val 0"/>
            </a:avLst>
          </a:prstGeom>
          <a:solidFill>
            <a:schemeClr val="bg2"/>
          </a:solidFill>
          <a:ln w="6350">
            <a:solidFill>
              <a:schemeClr val="tx1"/>
            </a:solidFill>
          </a:ln>
        </p:spPr>
        <p:txBody>
          <a:bodyPr/>
          <a:lstStyle>
            <a:lvl1pPr marL="0" indent="0">
              <a:buNone/>
              <a:defRPr sz="3200"/>
            </a:lvl1pPr>
          </a:lstStyle>
          <a:p>
            <a:r>
              <a:rPr kumimoji="0" lang="en-US" smtClean="0"/>
              <a:t>Click icon to add picture</a:t>
            </a:r>
            <a:endParaRPr kumimoji="0" lang="en-US" dirty="0"/>
          </a:p>
        </p:txBody>
      </p:sp>
    </p:spTree>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9C67AF12-0294-4233-A018-49A95695DB42}" type="datetimeFigureOut">
              <a:rPr lang="en-US" smtClean="0"/>
              <a:pPr/>
              <a:t>5/22/2009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24A70C6-24B7-418B-BE2E-6316DB38B470}" type="slidenum">
              <a:rPr lang="en-US" smtClean="0"/>
              <a:pPr/>
              <a:t>‹#›</a:t>
            </a:fld>
            <a:endParaRPr lang="en-US"/>
          </a:p>
        </p:txBody>
      </p:sp>
    </p:spTree>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41"/>
            <a:ext cx="201168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914400" y="274640"/>
            <a:ext cx="55626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9C67AF12-0294-4233-A018-49A95695DB42}" type="datetimeFigureOut">
              <a:rPr lang="en-US" smtClean="0"/>
              <a:pPr/>
              <a:t>5/22/2009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24A70C6-24B7-418B-BE2E-6316DB38B470}" type="slidenum">
              <a:rPr lang="en-US" smtClean="0"/>
              <a:pPr/>
              <a:t>‹#›</a:t>
            </a:fld>
            <a:endParaRPr lang="en-US"/>
          </a:p>
        </p:txBody>
      </p:sp>
    </p:spTree>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3" name="Rectangle 22"/>
          <p:cNvSpPr/>
          <p:nvPr/>
        </p:nvSpPr>
        <p:spPr>
          <a:xfrm flipV="1">
            <a:off x="5410182" y="3810000"/>
            <a:ext cx="3733819" cy="910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4" name="Rectangle 23"/>
          <p:cNvSpPr/>
          <p:nvPr/>
        </p:nvSpPr>
        <p:spPr>
          <a:xfrm flipV="1">
            <a:off x="5410200" y="3897010"/>
            <a:ext cx="3733801" cy="192024"/>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5" name="Rectangle 24"/>
          <p:cNvSpPr/>
          <p:nvPr/>
        </p:nvSpPr>
        <p:spPr>
          <a:xfrm flipV="1">
            <a:off x="5410200" y="4115167"/>
            <a:ext cx="3733801" cy="9144"/>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6" name="Rectangle 25"/>
          <p:cNvSpPr/>
          <p:nvPr/>
        </p:nvSpPr>
        <p:spPr>
          <a:xfrm flipV="1">
            <a:off x="5410200" y="4164403"/>
            <a:ext cx="1965960" cy="18288"/>
          </a:xfrm>
          <a:prstGeom prst="rect">
            <a:avLst/>
          </a:prstGeom>
          <a:solidFill>
            <a:schemeClr val="accent2">
              <a:alpha val="6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Rectangle 26"/>
          <p:cNvSpPr/>
          <p:nvPr/>
        </p:nvSpPr>
        <p:spPr>
          <a:xfrm flipV="1">
            <a:off x="5410200" y="4199572"/>
            <a:ext cx="1965960" cy="9144"/>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0" name="Rounded Rectangle 29"/>
          <p:cNvSpPr/>
          <p:nvPr/>
        </p:nvSpPr>
        <p:spPr bwMode="white">
          <a:xfrm>
            <a:off x="5410200" y="3962400"/>
            <a:ext cx="3063240" cy="2743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1" name="Rounded Rectangle 30"/>
          <p:cNvSpPr/>
          <p:nvPr/>
        </p:nvSpPr>
        <p:spPr bwMode="white">
          <a:xfrm>
            <a:off x="7376507" y="4060983"/>
            <a:ext cx="1600200" cy="36576"/>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Rectangle 6"/>
          <p:cNvSpPr/>
          <p:nvPr/>
        </p:nvSpPr>
        <p:spPr>
          <a:xfrm>
            <a:off x="1" y="3649662"/>
            <a:ext cx="9144000" cy="244170"/>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0" y="3675527"/>
            <a:ext cx="9144001" cy="14067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flipV="1">
            <a:off x="6414051" y="3643090"/>
            <a:ext cx="2729950" cy="248432"/>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Rectangle 18"/>
          <p:cNvSpPr/>
          <p:nvPr/>
        </p:nvSpPr>
        <p:spPr>
          <a:xfrm>
            <a:off x="0" y="0"/>
            <a:ext cx="9144000" cy="3701700"/>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457200" y="2401887"/>
            <a:ext cx="8458200" cy="1470025"/>
          </a:xfrm>
        </p:spPr>
        <p:txBody>
          <a:bodyPr anchor="b"/>
          <a:lstStyle>
            <a:lvl1pPr>
              <a:defRPr sz="4400">
                <a:solidFill>
                  <a:schemeClr val="bg1"/>
                </a:solidFill>
              </a:defRPr>
            </a:lvl1pPr>
          </a:lstStyle>
          <a:p>
            <a:r>
              <a:rPr kumimoji="0" lang="en-US" smtClean="0"/>
              <a:t>Click to edit Master title style</a:t>
            </a:r>
            <a:endParaRPr kumimoji="0" lang="en-US"/>
          </a:p>
        </p:txBody>
      </p:sp>
      <p:sp>
        <p:nvSpPr>
          <p:cNvPr id="9" name="Subtitle 8"/>
          <p:cNvSpPr>
            <a:spLocks noGrp="1"/>
          </p:cNvSpPr>
          <p:nvPr>
            <p:ph type="subTitle" idx="1"/>
          </p:nvPr>
        </p:nvSpPr>
        <p:spPr>
          <a:xfrm>
            <a:off x="457200" y="3899938"/>
            <a:ext cx="4953000" cy="1752600"/>
          </a:xfrm>
        </p:spPr>
        <p:txBody>
          <a:bodyPr/>
          <a:lstStyle>
            <a:lvl1pPr marL="64008" indent="0" algn="l">
              <a:buNone/>
              <a:defRPr sz="24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6705600" y="4206240"/>
            <a:ext cx="960120" cy="457200"/>
          </a:xfrm>
        </p:spPr>
        <p:txBody>
          <a:bodyPr/>
          <a:lstStyle/>
          <a:p>
            <a:fld id="{9C67AF12-0294-4233-A018-49A95695DB42}" type="datetimeFigureOut">
              <a:rPr lang="en-US" smtClean="0"/>
              <a:pPr/>
              <a:t>5/22/2009</a:t>
            </a:fld>
            <a:endParaRPr lang="en-US"/>
          </a:p>
        </p:txBody>
      </p:sp>
      <p:sp>
        <p:nvSpPr>
          <p:cNvPr id="17" name="Footer Placeholder 16"/>
          <p:cNvSpPr>
            <a:spLocks noGrp="1"/>
          </p:cNvSpPr>
          <p:nvPr>
            <p:ph type="ftr" sz="quarter" idx="11"/>
          </p:nvPr>
        </p:nvSpPr>
        <p:spPr>
          <a:xfrm>
            <a:off x="5410200" y="4205288"/>
            <a:ext cx="1295400" cy="457200"/>
          </a:xfrm>
        </p:spPr>
        <p:txBody>
          <a:bodyPr/>
          <a:lstStyle/>
          <a:p>
            <a:endParaRPr lang="en-US"/>
          </a:p>
        </p:txBody>
      </p:sp>
      <p:sp>
        <p:nvSpPr>
          <p:cNvPr id="29" name="Slide Number Placeholder 28"/>
          <p:cNvSpPr>
            <a:spLocks noGrp="1"/>
          </p:cNvSpPr>
          <p:nvPr>
            <p:ph type="sldNum" sz="quarter" idx="12"/>
          </p:nvPr>
        </p:nvSpPr>
        <p:spPr>
          <a:xfrm>
            <a:off x="8320088" y="1136"/>
            <a:ext cx="747712" cy="365760"/>
          </a:xfrm>
        </p:spPr>
        <p:txBody>
          <a:bodyPr/>
          <a:lstStyle>
            <a:lvl1pPr algn="r">
              <a:defRPr sz="1800">
                <a:solidFill>
                  <a:schemeClr val="bg1"/>
                </a:solidFill>
              </a:defRPr>
            </a:lvl1pPr>
          </a:lstStyle>
          <a:p>
            <a:fld id="{024A70C6-24B7-418B-BE2E-6316DB38B470}" type="slidenum">
              <a:rPr lang="en-US" smtClean="0"/>
              <a:pPr/>
              <a:t>‹#›</a:t>
            </a:fld>
            <a:endParaRPr lang="en-US"/>
          </a:p>
        </p:txBody>
      </p:sp>
    </p:spTree>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9C67AF12-0294-4233-A018-49A95695DB42}" type="datetimeFigureOut">
              <a:rPr lang="en-US" smtClean="0"/>
              <a:pPr/>
              <a:t>5/22/2009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24A70C6-24B7-418B-BE2E-6316DB38B470}" type="slidenum">
              <a:rPr lang="en-US" smtClean="0"/>
              <a:pPr/>
              <a:t>‹#›</a:t>
            </a:fld>
            <a:endParaRPr lang="en-US"/>
          </a:p>
        </p:txBody>
      </p:sp>
    </p:spTree>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1981200"/>
            <a:ext cx="7772400" cy="1362075"/>
          </a:xfrm>
        </p:spPr>
        <p:txBody>
          <a:bodyPr anchor="b">
            <a:noAutofit/>
          </a:bodyPr>
          <a:lstStyle>
            <a:lvl1pPr algn="l">
              <a:buNone/>
              <a:defRPr sz="4300" b="1" cap="none" baseline="0">
                <a:ln w="12700">
                  <a:solidFill>
                    <a:schemeClr val="accent2">
                      <a:shade val="90000"/>
                      <a:satMod val="150000"/>
                    </a:schemeClr>
                  </a:solidFill>
                </a:ln>
                <a:solidFill>
                  <a:srgbClr val="FFFFFF"/>
                </a:solidFill>
                <a:effectLst>
                  <a:outerShdw blurRad="38100" dist="38100" dir="5400000" algn="tl" rotWithShape="0">
                    <a:srgbClr val="000000">
                      <a:alpha val="25000"/>
                    </a:srgbClr>
                  </a:outerShdw>
                </a:effectLst>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722313" y="3367088"/>
            <a:ext cx="7772400" cy="1509712"/>
          </a:xfrm>
        </p:spPr>
        <p:txBody>
          <a:bodyPr anchor="t"/>
          <a:lstStyle>
            <a:lvl1pPr marL="45720" indent="0">
              <a:buNone/>
              <a:defRPr sz="2100" b="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9C67AF12-0294-4233-A018-49A95695DB42}" type="datetimeFigureOut">
              <a:rPr lang="en-US" smtClean="0"/>
              <a:pPr/>
              <a:t>5/22/2009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24A70C6-24B7-418B-BE2E-6316DB38B470}"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solidFill>
                  <a:schemeClr val="tx2"/>
                </a:solidFill>
              </a:defRPr>
            </a:lvl1pPr>
            <a:extLst/>
          </a:lstStyle>
          <a:p>
            <a:fld id="{9C67AF12-0294-4233-A018-49A95695DB42}" type="datetimeFigureOut">
              <a:rPr lang="en-US" smtClean="0"/>
              <a:pPr/>
              <a:t>5/22/2009</a:t>
            </a:fld>
            <a:endParaRPr lang="en-US"/>
          </a:p>
        </p:txBody>
      </p:sp>
      <p:sp>
        <p:nvSpPr>
          <p:cNvPr id="3" name="Footer Placeholder 2"/>
          <p:cNvSpPr>
            <a:spLocks noGrp="1"/>
          </p:cNvSpPr>
          <p:nvPr>
            <p:ph type="ftr" sz="quarter" idx="11"/>
          </p:nvPr>
        </p:nvSpPr>
        <p:spPr/>
        <p:txBody>
          <a:bodyPr/>
          <a:lstStyle>
            <a:lvl1pPr>
              <a:defRPr>
                <a:solidFill>
                  <a:schemeClr val="tx2"/>
                </a:solidFill>
              </a:defRPr>
            </a:lvl1pPr>
            <a:extLst/>
          </a:lstStyle>
          <a:p>
            <a:endParaRPr lang="en-US"/>
          </a:p>
        </p:txBody>
      </p:sp>
      <p:sp>
        <p:nvSpPr>
          <p:cNvPr id="4" name="Slide Number Placeholder 3"/>
          <p:cNvSpPr>
            <a:spLocks noGrp="1"/>
          </p:cNvSpPr>
          <p:nvPr>
            <p:ph type="sldNum" sz="quarter" idx="12"/>
          </p:nvPr>
        </p:nvSpPr>
        <p:spPr/>
        <p:txBody>
          <a:bodyPr/>
          <a:lstStyle>
            <a:extLst/>
          </a:lstStyle>
          <a:p>
            <a:fld id="{024A70C6-24B7-418B-BE2E-6316DB38B470}" type="slidenum">
              <a:rPr lang="en-US" smtClean="0"/>
              <a:pPr/>
              <a:t>‹#›</a:t>
            </a:fld>
            <a:endParaRPr lang="en-US"/>
          </a:p>
        </p:txBody>
      </p:sp>
    </p:spTree>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2249424"/>
            <a:ext cx="4038600" cy="4525963"/>
          </a:xfrm>
        </p:spPr>
        <p:txBody>
          <a:bodyPr/>
          <a:lstStyle>
            <a:lvl1pPr>
              <a:defRPr sz="2000"/>
            </a:lvl1pPr>
            <a:lvl2pPr>
              <a:defRPr sz="1900"/>
            </a:lvl2pPr>
            <a:lvl3pPr>
              <a:defRPr sz="18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2249424"/>
            <a:ext cx="4038600" cy="4525963"/>
          </a:xfrm>
        </p:spPr>
        <p:txBody>
          <a:bodyPr/>
          <a:lstStyle>
            <a:lvl1pPr>
              <a:defRPr sz="2000"/>
            </a:lvl1pPr>
            <a:lvl2pPr>
              <a:defRPr sz="1900"/>
            </a:lvl2pPr>
            <a:lvl3pPr>
              <a:defRPr sz="18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9C67AF12-0294-4233-A018-49A95695DB42}" type="datetimeFigureOut">
              <a:rPr lang="en-US" smtClean="0"/>
              <a:pPr/>
              <a:t>5/22/2009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24A70C6-24B7-418B-BE2E-6316DB38B470}" type="slidenum">
              <a:rPr lang="en-US" smtClean="0"/>
              <a:pPr/>
              <a:t>‹#›</a:t>
            </a:fld>
            <a:endParaRPr lang="en-US"/>
          </a:p>
        </p:txBody>
      </p:sp>
    </p:spTree>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381000" y="1143000"/>
            <a:ext cx="8382000" cy="1069848"/>
          </a:xfrm>
        </p:spPr>
        <p:txBody>
          <a:bodyPr anchor="ctr"/>
          <a:lstStyle>
            <a:lvl1pPr>
              <a:defRPr sz="4000" b="0" i="0" cap="none"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381000" y="2244970"/>
            <a:ext cx="4041648" cy="457200"/>
          </a:xfrm>
          <a:solidFill>
            <a:schemeClr val="accent2">
              <a:satMod val="15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721225" y="2244970"/>
            <a:ext cx="4041775" cy="457200"/>
          </a:xfrm>
          <a:solidFill>
            <a:schemeClr val="accent2">
              <a:satMod val="15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381000" y="2708519"/>
            <a:ext cx="4041648" cy="3886200"/>
          </a:xfrm>
        </p:spPr>
        <p:txBody>
          <a:bodyPr/>
          <a:lstStyle>
            <a:lvl1pPr>
              <a:defRPr sz="20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718304" y="2708519"/>
            <a:ext cx="4041775" cy="3886200"/>
          </a:xfrm>
        </p:spPr>
        <p:txBody>
          <a:bodyPr/>
          <a:lstStyle>
            <a:lvl1pPr>
              <a:defRPr sz="20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6" name="Date Placeholder 25"/>
          <p:cNvSpPr>
            <a:spLocks noGrp="1"/>
          </p:cNvSpPr>
          <p:nvPr>
            <p:ph type="dt" sz="half" idx="10"/>
          </p:nvPr>
        </p:nvSpPr>
        <p:spPr/>
        <p:txBody>
          <a:bodyPr rtlCol="0"/>
          <a:lstStyle/>
          <a:p>
            <a:fld id="{9C67AF12-0294-4233-A018-49A95695DB42}" type="datetimeFigureOut">
              <a:rPr lang="en-US" smtClean="0"/>
              <a:pPr/>
              <a:t>5/22/2009</a:t>
            </a:fld>
            <a:endParaRPr lang="en-US"/>
          </a:p>
        </p:txBody>
      </p:sp>
      <p:sp>
        <p:nvSpPr>
          <p:cNvPr id="27" name="Slide Number Placeholder 26"/>
          <p:cNvSpPr>
            <a:spLocks noGrp="1"/>
          </p:cNvSpPr>
          <p:nvPr>
            <p:ph type="sldNum" sz="quarter" idx="11"/>
          </p:nvPr>
        </p:nvSpPr>
        <p:spPr/>
        <p:txBody>
          <a:bodyPr rtlCol="0"/>
          <a:lstStyle/>
          <a:p>
            <a:fld id="{024A70C6-24B7-418B-BE2E-6316DB38B470}" type="slidenum">
              <a:rPr lang="en-US" smtClean="0"/>
              <a:pPr/>
              <a:t>‹#›</a:t>
            </a:fld>
            <a:endParaRPr lang="en-US"/>
          </a:p>
        </p:txBody>
      </p:sp>
      <p:sp>
        <p:nvSpPr>
          <p:cNvPr id="28" name="Footer Placeholder 27"/>
          <p:cNvSpPr>
            <a:spLocks noGrp="1"/>
          </p:cNvSpPr>
          <p:nvPr>
            <p:ph type="ftr" sz="quarter" idx="12"/>
          </p:nvPr>
        </p:nvSpPr>
        <p:spPr/>
        <p:txBody>
          <a:bodyPr rtlCol="0"/>
          <a:lstStyle/>
          <a:p>
            <a:endParaRPr lang="en-US"/>
          </a:p>
        </p:txBody>
      </p:sp>
    </p:spTree>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1143000"/>
            <a:ext cx="8229600" cy="1069848"/>
          </a:xfrm>
        </p:spPr>
        <p:txBody>
          <a:bodyPr anchor="ctr"/>
          <a:lstStyle>
            <a:lvl1pPr>
              <a:defRPr sz="4000">
                <a:solidFill>
                  <a:schemeClr val="tx2"/>
                </a:solidFill>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a:xfrm>
            <a:off x="6583680" y="612648"/>
            <a:ext cx="957264" cy="457200"/>
          </a:xfrm>
        </p:spPr>
        <p:txBody>
          <a:bodyPr/>
          <a:lstStyle/>
          <a:p>
            <a:fld id="{9C67AF12-0294-4233-A018-49A95695DB42}" type="datetimeFigureOut">
              <a:rPr lang="en-US" smtClean="0"/>
              <a:pPr/>
              <a:t>5/22/2009</a:t>
            </a:fld>
            <a:endParaRPr lang="en-US"/>
          </a:p>
        </p:txBody>
      </p:sp>
      <p:sp>
        <p:nvSpPr>
          <p:cNvPr id="4" name="Footer Placeholder 3"/>
          <p:cNvSpPr>
            <a:spLocks noGrp="1"/>
          </p:cNvSpPr>
          <p:nvPr>
            <p:ph type="ftr" sz="quarter" idx="11"/>
          </p:nvPr>
        </p:nvSpPr>
        <p:spPr>
          <a:xfrm>
            <a:off x="5257800" y="612648"/>
            <a:ext cx="1325880" cy="457200"/>
          </a:xfrm>
        </p:spPr>
        <p:txBody>
          <a:bodyPr/>
          <a:lstStyle/>
          <a:p>
            <a:endParaRPr lang="en-US"/>
          </a:p>
        </p:txBody>
      </p:sp>
      <p:sp>
        <p:nvSpPr>
          <p:cNvPr id="5" name="Slide Number Placeholder 4"/>
          <p:cNvSpPr>
            <a:spLocks noGrp="1"/>
          </p:cNvSpPr>
          <p:nvPr>
            <p:ph type="sldNum" sz="quarter" idx="12"/>
          </p:nvPr>
        </p:nvSpPr>
        <p:spPr>
          <a:xfrm>
            <a:off x="8174736" y="2272"/>
            <a:ext cx="762000" cy="365760"/>
          </a:xfrm>
        </p:spPr>
        <p:txBody>
          <a:bodyPr/>
          <a:lstStyle/>
          <a:p>
            <a:fld id="{024A70C6-24B7-418B-BE2E-6316DB38B470}" type="slidenum">
              <a:rPr lang="en-US" smtClean="0"/>
              <a:pPr/>
              <a:t>‹#›</a:t>
            </a:fld>
            <a:endParaRPr lang="en-US"/>
          </a:p>
        </p:txBody>
      </p:sp>
    </p:spTree>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C67AF12-0294-4233-A018-49A95695DB42}" type="datetimeFigureOut">
              <a:rPr lang="en-US" smtClean="0"/>
              <a:pPr/>
              <a:t>5/22/2009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24A70C6-24B7-418B-BE2E-6316DB38B470}" type="slidenum">
              <a:rPr lang="en-US" smtClean="0"/>
              <a:pPr/>
              <a:t>‹#›</a:t>
            </a:fld>
            <a:endParaRPr lang="en-US"/>
          </a:p>
        </p:txBody>
      </p:sp>
    </p:spTree>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353496" y="1101970"/>
            <a:ext cx="3383280" cy="877824"/>
          </a:xfrm>
        </p:spPr>
        <p:txBody>
          <a:bodyPr anchor="b"/>
          <a:lstStyle>
            <a:lvl1pPr algn="l">
              <a:buNone/>
              <a:defRPr sz="1800" b="1"/>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5353496" y="2010727"/>
            <a:ext cx="3383280" cy="4617720"/>
          </a:xfrm>
        </p:spPr>
        <p:txBody>
          <a:bodyPr/>
          <a:lstStyle>
            <a:lvl1pPr marL="9144"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152400" y="776287"/>
            <a:ext cx="5102352" cy="5852160"/>
          </a:xfrm>
        </p:spPr>
        <p:txBody>
          <a:bodyPr/>
          <a:lstStyle>
            <a:lvl1pPr>
              <a:defRPr sz="3200"/>
            </a:lvl1pPr>
            <a:lvl2pPr>
              <a:defRPr sz="2800"/>
            </a:lvl2pPr>
            <a:lvl3pPr>
              <a:defRPr sz="24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9C67AF12-0294-4233-A018-49A95695DB42}" type="datetimeFigureOut">
              <a:rPr lang="en-US" smtClean="0"/>
              <a:pPr/>
              <a:t>5/22/2009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24A70C6-24B7-418B-BE2E-6316DB38B470}" type="slidenum">
              <a:rPr lang="en-US" smtClean="0"/>
              <a:pPr/>
              <a:t>‹#›</a:t>
            </a:fld>
            <a:endParaRPr lang="en-US"/>
          </a:p>
        </p:txBody>
      </p:sp>
    </p:spTree>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440434" y="1109160"/>
            <a:ext cx="586803" cy="4681637"/>
          </a:xfrm>
        </p:spPr>
        <p:txBody>
          <a:bodyPr vert="vert270" lIns="45720" tIns="0" rIns="45720" anchor="t"/>
          <a:lstStyle>
            <a:lvl1pPr algn="ctr">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403671" y="1143000"/>
            <a:ext cx="4572000" cy="4572000"/>
          </a:xfrm>
          <a:solidFill>
            <a:srgbClr val="EAEAEA"/>
          </a:solidFill>
          <a:ln w="50800">
            <a:solidFill>
              <a:srgbClr val="FFFFFF"/>
            </a:solidFill>
            <a:miter lim="800000"/>
          </a:ln>
          <a:effectLst>
            <a:outerShdw blurRad="57150" dist="31750" dir="4800000" algn="tl" rotWithShape="0">
              <a:srgbClr val="000000">
                <a:alpha val="25000"/>
              </a:srgbClr>
            </a:outerShdw>
          </a:effectLst>
          <a:scene3d>
            <a:camera prst="orthographicFront"/>
            <a:lightRig rig="twoPt" dir="t">
              <a:rot lat="0" lon="0" rev="7200000"/>
            </a:lightRig>
          </a:scene3d>
          <a:sp3d contourW="2540">
            <a:bevelT w="25400" h="19050"/>
            <a:contourClr>
              <a:srgbClr val="AEAEAE"/>
            </a:contourClr>
          </a:sp3d>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6088443" y="3274308"/>
            <a:ext cx="2590800" cy="2516489"/>
          </a:xfrm>
        </p:spPr>
        <p:txBody>
          <a:bodyPr lIns="0" tIns="0" rIns="45720" anchor="t"/>
          <a:lstStyle>
            <a:lvl1pPr marL="0" indent="0">
              <a:lnSpc>
                <a:spcPct val="100000"/>
              </a:lnSpc>
              <a:spcBef>
                <a:spcPts val="0"/>
              </a:spcBef>
              <a:buFontTx/>
              <a:buNone/>
              <a:defRPr sz="13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9C67AF12-0294-4233-A018-49A95695DB42}" type="datetimeFigureOut">
              <a:rPr lang="en-US" smtClean="0"/>
              <a:pPr/>
              <a:t>5/22/2009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24A70C6-24B7-418B-BE2E-6316DB38B470}" type="slidenum">
              <a:rPr lang="en-US" smtClean="0"/>
              <a:pPr/>
              <a:t>‹#›</a:t>
            </a:fld>
            <a:endParaRPr lang="en-US"/>
          </a:p>
        </p:txBody>
      </p:sp>
    </p:spTree>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9C67AF12-0294-4233-A018-49A95695DB42}" type="datetimeFigureOut">
              <a:rPr lang="en-US" smtClean="0"/>
              <a:pPr/>
              <a:t>5/22/2009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24A70C6-24B7-418B-BE2E-6316DB38B470}" type="slidenum">
              <a:rPr lang="en-US" smtClean="0"/>
              <a:pPr/>
              <a:t>‹#›</a:t>
            </a:fld>
            <a:endParaRPr lang="en-US"/>
          </a:p>
        </p:txBody>
      </p:sp>
    </p:spTree>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81800" y="1143000"/>
            <a:ext cx="1905000" cy="5486400"/>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143000"/>
            <a:ext cx="6248400" cy="5486400"/>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9C67AF12-0294-4233-A018-49A95695DB42}" type="datetimeFigureOut">
              <a:rPr lang="en-US" smtClean="0"/>
              <a:pPr/>
              <a:t>5/22/2009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24A70C6-24B7-418B-BE2E-6316DB38B470}"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5897880" cy="1173480"/>
          </a:xfrm>
        </p:spPr>
        <p:txBody>
          <a:bodyPr wrap="square" anchor="b"/>
          <a:lstStyle>
            <a:lvl1pPr algn="l">
              <a:buNone/>
              <a:defRPr lang="en-US" sz="2400" baseline="0" smtClean="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497416"/>
            <a:ext cx="5897880" cy="602512"/>
          </a:xfrm>
        </p:spPr>
        <p:txBody>
          <a:bodyPr rot="0" spcFirstLastPara="0" vertOverflow="overflow" horzOverflow="overflow" vert="horz" wrap="square" lIns="45720" tIns="0" rIns="0" bIns="0" numCol="1" spcCol="0" rtlCol="0" fromWordArt="0" anchor="t" anchorCtr="0" forceAA="0" compatLnSpc="1">
            <a:normAutofit/>
          </a:bodyPr>
          <a:lstStyle>
            <a:lvl1pPr marL="0" indent="0">
              <a:spcBef>
                <a:spcPts val="0"/>
              </a:spcBef>
              <a:spcAft>
                <a:spcPts val="0"/>
              </a:spcAft>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2133600"/>
            <a:ext cx="7239000" cy="4371752"/>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9C67AF12-0294-4233-A018-49A95695DB42}" type="datetimeFigureOut">
              <a:rPr lang="en-US" smtClean="0"/>
              <a:pPr/>
              <a:t>5/22/2009</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024A70C6-24B7-418B-BE2E-6316DB38B470}"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2"/>
      </p:bgRef>
    </p:bg>
    <p:spTree>
      <p:nvGrpSpPr>
        <p:cNvPr id="1" name=""/>
        <p:cNvGrpSpPr/>
        <p:nvPr/>
      </p:nvGrpSpPr>
      <p:grpSpPr>
        <a:xfrm>
          <a:off x="0" y="0"/>
          <a:ext cx="0" cy="0"/>
          <a:chOff x="0" y="0"/>
          <a:chExt cx="0" cy="0"/>
        </a:xfrm>
      </p:grpSpPr>
      <p:sp>
        <p:nvSpPr>
          <p:cNvPr id="8" name="Rectangle 7"/>
          <p:cNvSpPr/>
          <p:nvPr/>
        </p:nvSpPr>
        <p:spPr>
          <a:xfrm rot="21240000">
            <a:off x="597968" y="1004668"/>
            <a:ext cx="4319527" cy="4312573"/>
          </a:xfrm>
          <a:prstGeom prst="rect">
            <a:avLst/>
          </a:prstGeom>
          <a:solidFill>
            <a:srgbClr val="FAFAFA"/>
          </a:solidFill>
          <a:ln w="1270" cap="rnd" cmpd="sng" algn="ctr">
            <a:solidFill>
              <a:srgbClr val="EAEAEA"/>
            </a:solidFill>
            <a:prstDash val="solid"/>
          </a:ln>
          <a:effectLst>
            <a:outerShdw blurRad="25000" dist="12700" dir="5400000" algn="t"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Rectangle 8"/>
          <p:cNvSpPr/>
          <p:nvPr/>
        </p:nvSpPr>
        <p:spPr>
          <a:xfrm rot="21420000">
            <a:off x="596706" y="998816"/>
            <a:ext cx="4319527" cy="4312573"/>
          </a:xfrm>
          <a:prstGeom prst="rect">
            <a:avLst/>
          </a:prstGeom>
          <a:solidFill>
            <a:srgbClr val="FAFAFA"/>
          </a:solidFill>
          <a:ln w="1270" cap="rnd" cmpd="sng" algn="ctr">
            <a:solidFill>
              <a:srgbClr val="EAEAEA"/>
            </a:solidFill>
            <a:prstDash val="solid"/>
          </a:ln>
          <a:effectLst>
            <a:outerShdw blurRad="28000" dist="12700" dir="5400000" algn="tl"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le 1"/>
          <p:cNvSpPr>
            <a:spLocks noGrp="1"/>
          </p:cNvSpPr>
          <p:nvPr>
            <p:ph type="title"/>
          </p:nvPr>
        </p:nvSpPr>
        <p:spPr>
          <a:xfrm>
            <a:off x="5389098" y="1143000"/>
            <a:ext cx="3429000" cy="2057400"/>
          </a:xfrm>
        </p:spPr>
        <p:txBody>
          <a:bodyPr vert="horz" anchor="b"/>
          <a:lstStyle>
            <a:lvl1pPr algn="l">
              <a:buNone/>
              <a:defRPr sz="3000" b="1" baseline="0">
                <a:ln w="500">
                  <a:solidFill>
                    <a:schemeClr val="tx2">
                      <a:shade val="10000"/>
                      <a:satMod val="135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defRPr>
            </a:lvl1pPr>
            <a:extLst/>
          </a:lstStyle>
          <a:p>
            <a:r>
              <a:rPr kumimoji="0" lang="en-US" smtClean="0"/>
              <a:t>Click to edit Master title style</a:t>
            </a:r>
            <a:endParaRPr kumimoji="0" lang="en-US" dirty="0"/>
          </a:p>
        </p:txBody>
      </p:sp>
      <p:sp>
        <p:nvSpPr>
          <p:cNvPr id="4" name="Text Placeholder 3"/>
          <p:cNvSpPr>
            <a:spLocks noGrp="1"/>
          </p:cNvSpPr>
          <p:nvPr>
            <p:ph type="body" sz="half" idx="2"/>
          </p:nvPr>
        </p:nvSpPr>
        <p:spPr>
          <a:xfrm>
            <a:off x="5389098" y="3283634"/>
            <a:ext cx="3429000" cy="1920240"/>
          </a:xfrm>
        </p:spPr>
        <p:txBody>
          <a:bodyPr rot="0" spcFirstLastPara="0" vertOverflow="overflow" horzOverflow="overflow" vert="horz" wrap="square" lIns="82296" tIns="0" rIns="0" bIns="0" numCol="1" spcCol="0" rtlCol="0" fromWordArt="0" anchor="t" anchorCtr="0" forceAA="0" compatLnSpc="1">
            <a:normAutofit/>
          </a:bodyPr>
          <a:lstStyle>
            <a:lvl1pPr marL="0" indent="0">
              <a:lnSpc>
                <a:spcPct val="100000"/>
              </a:lnSpc>
              <a:spcBef>
                <a:spcPts val="0"/>
              </a:spcBef>
              <a:buFontTx/>
              <a:buNone/>
              <a:defRPr sz="1400" baseline="0">
                <a:solidFill>
                  <a:schemeClr val="tx1"/>
                </a:solidFill>
              </a:defRPr>
            </a:lvl1pPr>
            <a:lvl2pPr>
              <a:defRPr sz="1200"/>
            </a:lvl2pPr>
            <a:lvl3pPr>
              <a:defRPr sz="1000"/>
            </a:lvl3pPr>
            <a:lvl4pPr>
              <a:defRPr sz="900"/>
            </a:lvl4pPr>
            <a:lvl5pPr>
              <a:defRPr sz="900"/>
            </a:lvl5pPr>
            <a:extLst/>
          </a:lstStyle>
          <a:p>
            <a:pPr marL="0" marR="0" lvl="0" indent="0" algn="l" defTabSz="0" rtl="0" eaLnBrk="1" fontAlgn="auto" latinLnBrk="0" hangingPunct="1">
              <a:lnSpc>
                <a:spcPct val="100000"/>
              </a:lnSpc>
              <a:spcBef>
                <a:spcPts val="0"/>
              </a:spcBef>
              <a:spcAft>
                <a:spcPts val="0"/>
              </a:spcAft>
              <a:buClr>
                <a:schemeClr val="tx2"/>
              </a:buClr>
              <a:buSzPct val="73000"/>
              <a:buFontTx/>
              <a:buNone/>
              <a:tabLst/>
              <a:defRPr/>
            </a:pPr>
            <a:r>
              <a:rPr kumimoji="0" lang="en-US" smtClean="0"/>
              <a:t>Click to edit Master text styles</a:t>
            </a:r>
          </a:p>
        </p:txBody>
      </p:sp>
      <p:sp>
        <p:nvSpPr>
          <p:cNvPr id="5" name="Date Placeholder 4"/>
          <p:cNvSpPr>
            <a:spLocks noGrp="1"/>
          </p:cNvSpPr>
          <p:nvPr>
            <p:ph type="dt" sz="half" idx="10"/>
          </p:nvPr>
        </p:nvSpPr>
        <p:spPr/>
        <p:txBody>
          <a:bodyPr/>
          <a:lstStyle>
            <a:extLst/>
          </a:lstStyle>
          <a:p>
            <a:fld id="{9C67AF12-0294-4233-A018-49A95695DB42}" type="datetimeFigureOut">
              <a:rPr lang="en-US" smtClean="0"/>
              <a:pPr/>
              <a:t>5/22/2009</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024A70C6-24B7-418B-BE2E-6316DB38B470}" type="slidenum">
              <a:rPr lang="en-US" smtClean="0"/>
              <a:pPr/>
              <a:t>‹#›</a:t>
            </a:fld>
            <a:endParaRPr lang="en-US"/>
          </a:p>
        </p:txBody>
      </p:sp>
      <p:sp>
        <p:nvSpPr>
          <p:cNvPr id="10" name="Picture Placeholder 9"/>
          <p:cNvSpPr>
            <a:spLocks noGrp="1"/>
          </p:cNvSpPr>
          <p:nvPr>
            <p:ph type="pic" idx="1"/>
          </p:nvPr>
        </p:nvSpPr>
        <p:spPr>
          <a:xfrm>
            <a:off x="663682" y="1041002"/>
            <a:ext cx="4206240" cy="4206240"/>
          </a:xfrm>
          <a:solidFill>
            <a:schemeClr val="bg2">
              <a:shade val="50000"/>
            </a:schemeClr>
          </a:solidFill>
          <a:ln w="107950">
            <a:solidFill>
              <a:srgbClr val="FFFFFF"/>
            </a:solidFill>
            <a:miter lim="800000"/>
          </a:ln>
          <a:effectLst>
            <a:outerShdw blurRad="44450" dist="3810" dir="5400000" algn="tl" rotWithShape="0">
              <a:srgbClr val="000000">
                <a:alpha val="60000"/>
              </a:srgbClr>
            </a:outerShdw>
          </a:effectLst>
          <a:scene3d>
            <a:camera prst="orthographicFront"/>
            <a:lightRig rig="threePt" dir="t"/>
          </a:scene3d>
          <a:sp3d contourW="3810">
            <a:contourClr>
              <a:srgbClr val="969696"/>
            </a:contourClr>
          </a:sp3d>
        </p:spPr>
        <p:txBody>
          <a:bodyPr/>
          <a:lstStyle>
            <a:lvl1pPr marL="0" indent="0">
              <a:buNone/>
              <a:defRPr sz="3200"/>
            </a:lvl1pPr>
            <a:extLst/>
          </a:lstStyle>
          <a:p>
            <a:r>
              <a:rPr kumimoji="0" lang="en-US" smtClean="0"/>
              <a:t>Click icon to add picture</a:t>
            </a:r>
            <a:endParaRPr kumimoji="0" lang="en-US" dirty="0"/>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theme" Target="../theme/theme4.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2.xml"/><Relationship Id="rId3" Type="http://schemas.openxmlformats.org/officeDocument/2006/relationships/slideLayout" Target="../slideLayouts/slideLayout47.xml"/><Relationship Id="rId7" Type="http://schemas.openxmlformats.org/officeDocument/2006/relationships/slideLayout" Target="../slideLayouts/slideLayout51.xml"/><Relationship Id="rId12" Type="http://schemas.openxmlformats.org/officeDocument/2006/relationships/theme" Target="../theme/theme5.xml"/><Relationship Id="rId2" Type="http://schemas.openxmlformats.org/officeDocument/2006/relationships/slideLayout" Target="../slideLayouts/slideLayout46.xml"/><Relationship Id="rId1" Type="http://schemas.openxmlformats.org/officeDocument/2006/relationships/slideLayout" Target="../slideLayouts/slideLayout45.xml"/><Relationship Id="rId6" Type="http://schemas.openxmlformats.org/officeDocument/2006/relationships/slideLayout" Target="../slideLayouts/slideLayout50.xml"/><Relationship Id="rId11" Type="http://schemas.openxmlformats.org/officeDocument/2006/relationships/slideLayout" Target="../slideLayouts/slideLayout55.xml"/><Relationship Id="rId5" Type="http://schemas.openxmlformats.org/officeDocument/2006/relationships/slideLayout" Target="../slideLayouts/slideLayout49.xml"/><Relationship Id="rId10" Type="http://schemas.openxmlformats.org/officeDocument/2006/relationships/slideLayout" Target="../slideLayouts/slideLayout54.xml"/><Relationship Id="rId4" Type="http://schemas.openxmlformats.org/officeDocument/2006/relationships/slideLayout" Target="../slideLayouts/slideLayout48.xml"/><Relationship Id="rId9" Type="http://schemas.openxmlformats.org/officeDocument/2006/relationships/slideLayout" Target="../slideLayouts/slideLayout53.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3.xml"/><Relationship Id="rId3" Type="http://schemas.openxmlformats.org/officeDocument/2006/relationships/slideLayout" Target="../slideLayouts/slideLayout58.xml"/><Relationship Id="rId7" Type="http://schemas.openxmlformats.org/officeDocument/2006/relationships/slideLayout" Target="../slideLayouts/slideLayout62.xml"/><Relationship Id="rId12" Type="http://schemas.openxmlformats.org/officeDocument/2006/relationships/theme" Target="../theme/theme6.xml"/><Relationship Id="rId2" Type="http://schemas.openxmlformats.org/officeDocument/2006/relationships/slideLayout" Target="../slideLayouts/slideLayout57.xml"/><Relationship Id="rId1" Type="http://schemas.openxmlformats.org/officeDocument/2006/relationships/slideLayout" Target="../slideLayouts/slideLayout56.xml"/><Relationship Id="rId6" Type="http://schemas.openxmlformats.org/officeDocument/2006/relationships/slideLayout" Target="../slideLayouts/slideLayout61.xml"/><Relationship Id="rId11" Type="http://schemas.openxmlformats.org/officeDocument/2006/relationships/slideLayout" Target="../slideLayouts/slideLayout66.xml"/><Relationship Id="rId5" Type="http://schemas.openxmlformats.org/officeDocument/2006/relationships/slideLayout" Target="../slideLayouts/slideLayout60.xml"/><Relationship Id="rId10" Type="http://schemas.openxmlformats.org/officeDocument/2006/relationships/slideLayout" Target="../slideLayouts/slideLayout65.xml"/><Relationship Id="rId4" Type="http://schemas.openxmlformats.org/officeDocument/2006/relationships/slideLayout" Target="../slideLayouts/slideLayout59.xml"/><Relationship Id="rId9" Type="http://schemas.openxmlformats.org/officeDocument/2006/relationships/slideLayout" Target="../slideLayouts/slideLayout64.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74.xml"/><Relationship Id="rId3" Type="http://schemas.openxmlformats.org/officeDocument/2006/relationships/slideLayout" Target="../slideLayouts/slideLayout69.xml"/><Relationship Id="rId7" Type="http://schemas.openxmlformats.org/officeDocument/2006/relationships/slideLayout" Target="../slideLayouts/slideLayout73.xml"/><Relationship Id="rId12" Type="http://schemas.openxmlformats.org/officeDocument/2006/relationships/theme" Target="../theme/theme7.xml"/><Relationship Id="rId2" Type="http://schemas.openxmlformats.org/officeDocument/2006/relationships/slideLayout" Target="../slideLayouts/slideLayout68.xml"/><Relationship Id="rId1" Type="http://schemas.openxmlformats.org/officeDocument/2006/relationships/slideLayout" Target="../slideLayouts/slideLayout67.xml"/><Relationship Id="rId6" Type="http://schemas.openxmlformats.org/officeDocument/2006/relationships/slideLayout" Target="../slideLayouts/slideLayout72.xml"/><Relationship Id="rId11" Type="http://schemas.openxmlformats.org/officeDocument/2006/relationships/slideLayout" Target="../slideLayouts/slideLayout77.xml"/><Relationship Id="rId5" Type="http://schemas.openxmlformats.org/officeDocument/2006/relationships/slideLayout" Target="../slideLayouts/slideLayout71.xml"/><Relationship Id="rId10" Type="http://schemas.openxmlformats.org/officeDocument/2006/relationships/slideLayout" Target="../slideLayouts/slideLayout76.xml"/><Relationship Id="rId4" Type="http://schemas.openxmlformats.org/officeDocument/2006/relationships/slideLayout" Target="../slideLayouts/slideLayout70.xml"/><Relationship Id="rId9" Type="http://schemas.openxmlformats.org/officeDocument/2006/relationships/slideLayout" Target="../slideLayouts/slideLayout7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flipH="1">
            <a:off x="8153400" y="0"/>
            <a:ext cx="990600" cy="6858000"/>
          </a:xfrm>
          <a:prstGeom prst="rect">
            <a:avLst/>
          </a:prstGeom>
          <a:blipFill>
            <a:blip r:embed="rId13">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10000" r="50000" b="-10000"/>
                </a:path>
                <a:tileRect/>
              </a:gradFill>
            </a:fillOverlay>
            <a:innerShdw blurRad="63500" dist="44450" dir="10800000">
              <a:srgbClr val="000000">
                <a:alpha val="45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 name="Title Placeholder 2"/>
          <p:cNvSpPr>
            <a:spLocks noGrp="1"/>
          </p:cNvSpPr>
          <p:nvPr>
            <p:ph type="title"/>
          </p:nvPr>
        </p:nvSpPr>
        <p:spPr>
          <a:xfrm>
            <a:off x="457200" y="320040"/>
            <a:ext cx="7239000" cy="1143000"/>
          </a:xfrm>
          <a:prstGeom prst="rect">
            <a:avLst/>
          </a:prstGeom>
        </p:spPr>
        <p:txBody>
          <a:bodyPr vert="horz" lIns="45720" tIns="0" rIns="45720" bIns="0" anchor="b" anchorCtr="0">
            <a:normAutofit/>
          </a:bodyPr>
          <a:lstStyle>
            <a:extLst/>
          </a:lstStyle>
          <a:p>
            <a:r>
              <a:rPr kumimoji="0" lang="en-US" smtClean="0"/>
              <a:t>Click to edit Master title style</a:t>
            </a:r>
            <a:endParaRPr kumimoji="0" lang="en-US"/>
          </a:p>
        </p:txBody>
      </p:sp>
      <p:sp>
        <p:nvSpPr>
          <p:cNvPr id="31" name="Text Placeholder 30"/>
          <p:cNvSpPr>
            <a:spLocks noGrp="1"/>
          </p:cNvSpPr>
          <p:nvPr>
            <p:ph type="body" idx="1"/>
          </p:nvPr>
        </p:nvSpPr>
        <p:spPr>
          <a:xfrm>
            <a:off x="457200" y="1609416"/>
            <a:ext cx="7239000" cy="4846320"/>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7" name="Date Placeholder 26"/>
          <p:cNvSpPr>
            <a:spLocks noGrp="1"/>
          </p:cNvSpPr>
          <p:nvPr>
            <p:ph type="dt" sz="half" idx="2"/>
          </p:nvPr>
        </p:nvSpPr>
        <p:spPr>
          <a:xfrm>
            <a:off x="4245936" y="6557946"/>
            <a:ext cx="2002464" cy="226902"/>
          </a:xfrm>
          <a:prstGeom prst="rect">
            <a:avLst/>
          </a:prstGeom>
        </p:spPr>
        <p:txBody>
          <a:bodyPr vert="horz" tIns="0" bIns="0" anchor="b"/>
          <a:lstStyle>
            <a:lvl1pPr algn="l" eaLnBrk="1" latinLnBrk="0" hangingPunct="1">
              <a:defRPr kumimoji="0" sz="1000">
                <a:solidFill>
                  <a:schemeClr val="tx2"/>
                </a:solidFill>
              </a:defRPr>
            </a:lvl1pPr>
            <a:extLst/>
          </a:lstStyle>
          <a:p>
            <a:fld id="{9C67AF12-0294-4233-A018-49A95695DB42}" type="datetimeFigureOut">
              <a:rPr lang="en-US" smtClean="0"/>
              <a:pPr/>
              <a:t>5/22/2009</a:t>
            </a:fld>
            <a:endParaRPr lang="en-US"/>
          </a:p>
        </p:txBody>
      </p:sp>
      <p:sp>
        <p:nvSpPr>
          <p:cNvPr id="4" name="Footer Placeholder 3"/>
          <p:cNvSpPr>
            <a:spLocks noGrp="1"/>
          </p:cNvSpPr>
          <p:nvPr>
            <p:ph type="ftr" sz="quarter" idx="3"/>
          </p:nvPr>
        </p:nvSpPr>
        <p:spPr>
          <a:xfrm>
            <a:off x="457200" y="6557946"/>
            <a:ext cx="3657600" cy="228600"/>
          </a:xfrm>
          <a:prstGeom prst="rect">
            <a:avLst/>
          </a:prstGeom>
        </p:spPr>
        <p:txBody>
          <a:bodyPr vert="horz" tIns="0" bIns="0" anchor="b"/>
          <a:lstStyle>
            <a:lvl1pPr algn="r" eaLnBrk="1" latinLnBrk="0" hangingPunct="1">
              <a:defRPr kumimoji="0" sz="1000">
                <a:solidFill>
                  <a:schemeClr val="tx2"/>
                </a:solidFill>
              </a:defRPr>
            </a:lvl1pPr>
            <a:extLst/>
          </a:lstStyle>
          <a:p>
            <a:endParaRPr lang="en-US"/>
          </a:p>
        </p:txBody>
      </p:sp>
      <p:sp>
        <p:nvSpPr>
          <p:cNvPr id="16" name="Slide Number Placeholder 15"/>
          <p:cNvSpPr>
            <a:spLocks noGrp="1"/>
          </p:cNvSpPr>
          <p:nvPr>
            <p:ph type="sldNum" sz="quarter" idx="4"/>
          </p:nvPr>
        </p:nvSpPr>
        <p:spPr>
          <a:xfrm>
            <a:off x="6251448" y="6556248"/>
            <a:ext cx="588336" cy="228600"/>
          </a:xfrm>
          <a:prstGeom prst="rect">
            <a:avLst/>
          </a:prstGeom>
        </p:spPr>
        <p:txBody>
          <a:bodyPr vert="horz" lIns="0" tIns="0" rIns="0" bIns="0" anchor="b"/>
          <a:lstStyle>
            <a:lvl1pPr algn="r" eaLnBrk="1" latinLnBrk="0" hangingPunct="1">
              <a:defRPr kumimoji="0" sz="1100">
                <a:solidFill>
                  <a:schemeClr val="tx2"/>
                </a:solidFill>
              </a:defRPr>
            </a:lvl1pPr>
            <a:extLst/>
          </a:lstStyle>
          <a:p>
            <a:fld id="{024A70C6-24B7-418B-BE2E-6316DB38B470}"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3800" b="1" kern="1200" cap="all" baseline="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latin typeface="+mj-lt"/>
          <a:ea typeface="+mj-ea"/>
          <a:cs typeface="+mj-cs"/>
        </a:defRPr>
      </a:lvl1pPr>
      <a:extLst/>
    </p:titleStyle>
    <p:bodyStyle>
      <a:lvl1pPr marL="274320" indent="-274320" algn="l" rtl="0" eaLnBrk="1" latinLnBrk="0" hangingPunct="1">
        <a:spcBef>
          <a:spcPts val="600"/>
        </a:spcBef>
        <a:buClr>
          <a:schemeClr val="tx2"/>
        </a:buClr>
        <a:buSzPct val="73000"/>
        <a:buFont typeface="Wingdings 2"/>
        <a:buChar char=""/>
        <a:defRPr kumimoji="0" sz="2600" kern="1200" baseline="0">
          <a:solidFill>
            <a:schemeClr val="tx1"/>
          </a:solidFill>
          <a:latin typeface="+mn-lt"/>
          <a:ea typeface="+mn-ea"/>
          <a:cs typeface="+mn-cs"/>
        </a:defRPr>
      </a:lvl1pPr>
      <a:lvl2pPr marL="521208" indent="-228600" algn="l" rtl="0" eaLnBrk="1" latinLnBrk="0" hangingPunct="1">
        <a:spcBef>
          <a:spcPts val="500"/>
        </a:spcBef>
        <a:buClr>
          <a:schemeClr val="accent4"/>
        </a:buClr>
        <a:buSzPct val="80000"/>
        <a:buFont typeface="Wingdings 2"/>
        <a:buChar char=""/>
        <a:defRPr kumimoji="0" sz="2300" kern="1200">
          <a:solidFill>
            <a:schemeClr val="tx1">
              <a:tint val="85000"/>
            </a:schemeClr>
          </a:solidFill>
          <a:latin typeface="+mn-lt"/>
          <a:ea typeface="+mn-ea"/>
          <a:cs typeface="+mn-cs"/>
        </a:defRPr>
      </a:lvl2pPr>
      <a:lvl3pPr marL="758952" indent="-228600" algn="l" rtl="0" eaLnBrk="1" latinLnBrk="0" hangingPunct="1">
        <a:spcBef>
          <a:spcPts val="400"/>
        </a:spcBef>
        <a:buClr>
          <a:schemeClr val="accent4"/>
        </a:buClr>
        <a:buSzPct val="60000"/>
        <a:buFont typeface="Wingdings"/>
        <a:buChar char=""/>
        <a:defRPr kumimoji="0" sz="2000" kern="1200">
          <a:solidFill>
            <a:schemeClr val="tx1"/>
          </a:solidFill>
          <a:latin typeface="+mn-lt"/>
          <a:ea typeface="+mn-ea"/>
          <a:cs typeface="+mn-cs"/>
        </a:defRPr>
      </a:lvl3pPr>
      <a:lvl4pPr marL="1005840" indent="-228600" algn="l" rtl="0" eaLnBrk="1" latinLnBrk="0" hangingPunct="1">
        <a:spcBef>
          <a:spcPct val="20000"/>
        </a:spcBef>
        <a:buClr>
          <a:schemeClr val="accent4"/>
        </a:buClr>
        <a:buSzPct val="80000"/>
        <a:buFont typeface="Wingdings 2"/>
        <a:buChar char=""/>
        <a:defRPr kumimoji="0" sz="2000" kern="1200">
          <a:solidFill>
            <a:schemeClr val="tx1">
              <a:tint val="85000"/>
            </a:schemeClr>
          </a:solidFill>
          <a:latin typeface="+mn-lt"/>
          <a:ea typeface="+mn-ea"/>
          <a:cs typeface="+mn-cs"/>
        </a:defRPr>
      </a:lvl4pPr>
      <a:lvl5pPr marL="1280160" indent="-228600" algn="l" rtl="0" eaLnBrk="1" latinLnBrk="0" hangingPunct="1">
        <a:spcBef>
          <a:spcPts val="400"/>
        </a:spcBef>
        <a:buClr>
          <a:schemeClr val="accent4"/>
        </a:buClr>
        <a:buSzPct val="70000"/>
        <a:buFont typeface="Wingdings"/>
        <a:buChar char=""/>
        <a:defRPr kumimoji="0" sz="1800" kern="1200">
          <a:solidFill>
            <a:schemeClr val="tx1"/>
          </a:solidFill>
          <a:latin typeface="+mn-lt"/>
          <a:ea typeface="+mn-ea"/>
          <a:cs typeface="+mn-cs"/>
        </a:defRPr>
      </a:lvl5pPr>
      <a:lvl6pPr marL="1472184" indent="-182880" algn="l" rtl="0" eaLnBrk="1" latinLnBrk="0" hangingPunct="1">
        <a:spcBef>
          <a:spcPts val="400"/>
        </a:spcBef>
        <a:buClr>
          <a:schemeClr val="accent4"/>
        </a:buClr>
        <a:buSzPct val="80000"/>
        <a:buFont typeface="Wingdings 2"/>
        <a:buChar char=""/>
        <a:defRPr kumimoji="0" sz="1800" kern="1200">
          <a:solidFill>
            <a:schemeClr val="tx1">
              <a:tint val="85000"/>
            </a:schemeClr>
          </a:solidFill>
          <a:latin typeface="+mn-lt"/>
          <a:ea typeface="+mn-ea"/>
          <a:cs typeface="+mn-cs"/>
        </a:defRPr>
      </a:lvl6pPr>
      <a:lvl7pPr marL="1673352" indent="-182880" algn="l" rtl="0" eaLnBrk="1" latinLnBrk="0" hangingPunct="1">
        <a:spcBef>
          <a:spcPct val="20000"/>
        </a:spcBef>
        <a:buClr>
          <a:schemeClr val="accent4"/>
        </a:buClr>
        <a:buSzPct val="80000"/>
        <a:buFont typeface="Wingdings 2"/>
        <a:buChar char=""/>
        <a:defRPr kumimoji="0" sz="1600" kern="1200" baseline="0">
          <a:solidFill>
            <a:schemeClr val="tx1"/>
          </a:solidFill>
          <a:latin typeface="+mn-lt"/>
          <a:ea typeface="+mn-ea"/>
          <a:cs typeface="+mn-cs"/>
        </a:defRPr>
      </a:lvl7pPr>
      <a:lvl8pPr marL="1847088" indent="-182880" algn="l" rtl="0" eaLnBrk="1" latinLnBrk="0" hangingPunct="1">
        <a:spcBef>
          <a:spcPts val="300"/>
        </a:spcBef>
        <a:buClr>
          <a:schemeClr val="accent4"/>
        </a:buClr>
        <a:buSzPct val="100000"/>
        <a:buChar char="•"/>
        <a:defRPr kumimoji="0" sz="1600" kern="1200" baseline="0">
          <a:solidFill>
            <a:schemeClr val="tx1">
              <a:tint val="85000"/>
            </a:schemeClr>
          </a:solidFill>
          <a:latin typeface="+mn-lt"/>
          <a:ea typeface="+mn-ea"/>
          <a:cs typeface="+mn-cs"/>
        </a:defRPr>
      </a:lvl8pPr>
      <a:lvl9pPr marL="2057400" indent="-182880" algn="l" rtl="0" eaLnBrk="1" latinLnBrk="0" hangingPunct="1">
        <a:spcBef>
          <a:spcPct val="20000"/>
        </a:spcBef>
        <a:buClr>
          <a:schemeClr val="accent4"/>
        </a:buClr>
        <a:buSzPct val="100000"/>
        <a:buFont typeface="Wingdings"/>
        <a:buChar char="§"/>
        <a:defRPr kumimoji="0" sz="14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393371"/>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Date Placeholder 13"/>
          <p:cNvSpPr>
            <a:spLocks noGrp="1"/>
          </p:cNvSpPr>
          <p:nvPr>
            <p:ph type="dt" sz="half" idx="2"/>
          </p:nvPr>
        </p:nvSpPr>
        <p:spPr>
          <a:xfrm>
            <a:off x="5791200" y="6404984"/>
            <a:ext cx="3044952" cy="365760"/>
          </a:xfrm>
          <a:prstGeom prst="rect">
            <a:avLst/>
          </a:prstGeom>
        </p:spPr>
        <p:txBody>
          <a:bodyPr vert="horz"/>
          <a:lstStyle>
            <a:lvl1pPr algn="r" eaLnBrk="1" latinLnBrk="0" hangingPunct="1">
              <a:defRPr kumimoji="0" sz="1400">
                <a:solidFill>
                  <a:srgbClr val="FFFFFF"/>
                </a:solidFill>
              </a:defRPr>
            </a:lvl1pPr>
          </a:lstStyle>
          <a:p>
            <a:fld id="{9C67AF12-0294-4233-A018-49A95695DB42}" type="datetimeFigureOut">
              <a:rPr lang="en-US" smtClean="0"/>
              <a:pPr/>
              <a:t>5/22/2009</a:t>
            </a:fld>
            <a:endParaRPr lang="en-US"/>
          </a:p>
        </p:txBody>
      </p:sp>
      <p:sp>
        <p:nvSpPr>
          <p:cNvPr id="3" name="Footer Placeholder 2"/>
          <p:cNvSpPr>
            <a:spLocks noGrp="1"/>
          </p:cNvSpPr>
          <p:nvPr>
            <p:ph type="ftr" sz="quarter" idx="3"/>
          </p:nvPr>
        </p:nvSpPr>
        <p:spPr>
          <a:xfrm>
            <a:off x="304800" y="6410848"/>
            <a:ext cx="3581400" cy="365760"/>
          </a:xfrm>
          <a:prstGeom prst="rect">
            <a:avLst/>
          </a:prstGeom>
        </p:spPr>
        <p:txBody>
          <a:bodyPr vert="horz"/>
          <a:lstStyle>
            <a:lvl1pPr algn="l" eaLnBrk="1" latinLnBrk="0" hangingPunct="1">
              <a:defRPr kumimoji="0" sz="1200">
                <a:solidFill>
                  <a:srgbClr val="FFFFFF"/>
                </a:solidFill>
              </a:defRPr>
            </a:lvl1pPr>
          </a:lstStyle>
          <a:p>
            <a:endParaRPr lang="en-US"/>
          </a:p>
        </p:txBody>
      </p:sp>
      <p:sp>
        <p:nvSpPr>
          <p:cNvPr id="8" name="Rectangle 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0" name="Straight Connector 9"/>
          <p:cNvSpPr>
            <a:spLocks noChangeShapeType="1"/>
          </p:cNvSpPr>
          <p:nvPr/>
        </p:nvSpPr>
        <p:spPr bwMode="auto">
          <a:xfrm>
            <a:off x="152400" y="1276743"/>
            <a:ext cx="8833104"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2" name="Oval 11"/>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4343400" y="1040174"/>
            <a:ext cx="457200" cy="441325"/>
          </a:xfrm>
          <a:prstGeom prst="rect">
            <a:avLst/>
          </a:prstGeom>
        </p:spPr>
        <p:txBody>
          <a:bodyPr vert="horz" lIns="45720" rIns="45720" anchor="ctr">
            <a:normAutofit/>
          </a:bodyPr>
          <a:lstStyle>
            <a:lvl1pPr algn="ctr" eaLnBrk="1" latinLnBrk="0" hangingPunct="1">
              <a:defRPr kumimoji="0" sz="1600">
                <a:solidFill>
                  <a:schemeClr val="accent3">
                    <a:shade val="75000"/>
                  </a:schemeClr>
                </a:solidFill>
              </a:defRPr>
            </a:lvl1pPr>
          </a:lstStyle>
          <a:p>
            <a:fld id="{024A70C6-24B7-418B-BE2E-6316DB38B470}" type="slidenum">
              <a:rPr lang="en-US" smtClean="0"/>
              <a:pPr/>
              <a:t>‹#›</a:t>
            </a:fld>
            <a:endParaRPr lang="en-US"/>
          </a:p>
        </p:txBody>
      </p:sp>
      <p:sp>
        <p:nvSpPr>
          <p:cNvPr id="22" name="Title Placeholder 21"/>
          <p:cNvSpPr>
            <a:spLocks noGrp="1"/>
          </p:cNvSpPr>
          <p:nvPr>
            <p:ph type="title"/>
          </p:nvPr>
        </p:nvSpPr>
        <p:spPr>
          <a:xfrm>
            <a:off x="301752" y="228600"/>
            <a:ext cx="8534400" cy="758952"/>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301752" y="1524000"/>
            <a:ext cx="8534400" cy="459943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rtl="0" eaLnBrk="1" latinLnBrk="0" hangingPunct="1">
        <a:spcBef>
          <a:spcPct val="0"/>
        </a:spcBef>
        <a:buNone/>
        <a:defRPr kumimoji="0" sz="3300" kern="1200">
          <a:solidFill>
            <a:schemeClr val="accent3">
              <a:shade val="75000"/>
            </a:schemeClr>
          </a:solidFill>
          <a:latin typeface="+mj-lt"/>
          <a:ea typeface="+mj-ea"/>
          <a:cs typeface="+mj-cs"/>
        </a:defRPr>
      </a:lvl1pPr>
    </p:titleStyle>
    <p:bodyStyle>
      <a:lvl1pPr marL="274320" indent="-274320" algn="l" rtl="0" eaLnBrk="1" latinLnBrk="0" hangingPunct="1">
        <a:spcBef>
          <a:spcPct val="20000"/>
        </a:spcBef>
        <a:buClr>
          <a:schemeClr val="accent1"/>
        </a:buClr>
        <a:buSzPct val="85000"/>
        <a:buFont typeface="Wingdings 2"/>
        <a:buChar char=""/>
        <a:defRPr kumimoji="0" sz="2700" kern="1200">
          <a:solidFill>
            <a:schemeClr val="tx1"/>
          </a:solidFill>
          <a:latin typeface="+mn-lt"/>
          <a:ea typeface="+mn-ea"/>
          <a:cs typeface="+mn-cs"/>
        </a:defRPr>
      </a:lvl1pPr>
      <a:lvl2pPr marL="548640" indent="-274320" algn="l" rtl="0" eaLnBrk="1" latinLnBrk="0" hangingPunct="1">
        <a:spcBef>
          <a:spcPct val="20000"/>
        </a:spcBef>
        <a:buClr>
          <a:schemeClr val="accent2"/>
        </a:buClr>
        <a:buSzPct val="70000"/>
        <a:buFont typeface="Wingdings"/>
        <a:buChar char=""/>
        <a:defRPr kumimoji="0" sz="2200" kern="1200">
          <a:solidFill>
            <a:schemeClr val="tx2"/>
          </a:solidFill>
          <a:latin typeface="+mn-lt"/>
          <a:ea typeface="+mn-ea"/>
          <a:cs typeface="+mn-cs"/>
        </a:defRPr>
      </a:lvl2pPr>
      <a:lvl3pPr marL="822960" indent="-228600" algn="l" rtl="0" eaLnBrk="1" latinLnBrk="0" hangingPunct="1">
        <a:spcBef>
          <a:spcPct val="20000"/>
        </a:spcBef>
        <a:buClr>
          <a:schemeClr val="accent3"/>
        </a:buClr>
        <a:buSzPct val="7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ct val="20000"/>
        </a:spcBef>
        <a:buClr>
          <a:schemeClr val="accent4"/>
        </a:buClr>
        <a:buSzPct val="70000"/>
        <a:buFont typeface="Wingdings"/>
        <a:buChar char=""/>
        <a:defRPr kumimoji="0" sz="2000" kern="1200">
          <a:solidFill>
            <a:schemeClr val="tx2"/>
          </a:solidFill>
          <a:latin typeface="+mn-lt"/>
          <a:ea typeface="+mn-ea"/>
          <a:cs typeface="+mn-cs"/>
        </a:defRPr>
      </a:lvl4pPr>
      <a:lvl5pPr marL="1371600" indent="-228600" algn="l" rtl="0" eaLnBrk="1" latinLnBrk="0" hangingPunct="1">
        <a:spcBef>
          <a:spcPct val="20000"/>
        </a:spcBef>
        <a:buClr>
          <a:schemeClr val="accent5"/>
        </a:buClr>
        <a:buFontTx/>
        <a:buChar char="•"/>
        <a:defRPr kumimoji="0" sz="1800"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8229600" cy="470916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457200" y="6416675"/>
            <a:ext cx="2133600" cy="365125"/>
          </a:xfrm>
          <a:prstGeom prst="rect">
            <a:avLst/>
          </a:prstGeom>
        </p:spPr>
        <p:txBody>
          <a:bodyPr vert="horz" anchor="b"/>
          <a:lstStyle>
            <a:lvl1pPr algn="l" eaLnBrk="1" latinLnBrk="0" hangingPunct="1">
              <a:defRPr kumimoji="0" sz="1200">
                <a:solidFill>
                  <a:schemeClr val="tx1">
                    <a:shade val="50000"/>
                  </a:schemeClr>
                </a:solidFill>
              </a:defRPr>
            </a:lvl1pPr>
          </a:lstStyle>
          <a:p>
            <a:fld id="{9C67AF12-0294-4233-A018-49A95695DB42}" type="datetimeFigureOut">
              <a:rPr lang="en-US" smtClean="0"/>
              <a:pPr/>
              <a:t>5/22/2009</a:t>
            </a:fld>
            <a:endParaRPr lang="en-US"/>
          </a:p>
        </p:txBody>
      </p:sp>
      <p:sp>
        <p:nvSpPr>
          <p:cNvPr id="3" name="Footer Placeholder 2"/>
          <p:cNvSpPr>
            <a:spLocks noGrp="1"/>
          </p:cNvSpPr>
          <p:nvPr>
            <p:ph type="ftr" sz="quarter" idx="3"/>
          </p:nvPr>
        </p:nvSpPr>
        <p:spPr>
          <a:xfrm>
            <a:off x="3124200" y="6416675"/>
            <a:ext cx="2895600" cy="365125"/>
          </a:xfrm>
          <a:prstGeom prst="rect">
            <a:avLst/>
          </a:prstGeom>
        </p:spPr>
        <p:txBody>
          <a:bodyPr vert="horz" anchor="b"/>
          <a:lstStyle>
            <a:lvl1pPr algn="ctr" eaLnBrk="1" latinLnBrk="0" hangingPunct="1">
              <a:defRPr kumimoji="0" sz="1200">
                <a:solidFill>
                  <a:schemeClr val="tx1">
                    <a:shade val="50000"/>
                  </a:schemeClr>
                </a:solidFill>
              </a:defRPr>
            </a:lvl1pPr>
          </a:lstStyle>
          <a:p>
            <a:endParaRPr lang="en-US"/>
          </a:p>
        </p:txBody>
      </p:sp>
      <p:sp>
        <p:nvSpPr>
          <p:cNvPr id="23" name="Slide Number Placeholder 22"/>
          <p:cNvSpPr>
            <a:spLocks noGrp="1"/>
          </p:cNvSpPr>
          <p:nvPr>
            <p:ph type="sldNum" sz="quarter" idx="4"/>
          </p:nvPr>
        </p:nvSpPr>
        <p:spPr>
          <a:xfrm>
            <a:off x="7924800" y="6416675"/>
            <a:ext cx="762000" cy="365125"/>
          </a:xfrm>
          <a:prstGeom prst="rect">
            <a:avLst/>
          </a:prstGeom>
        </p:spPr>
        <p:txBody>
          <a:bodyPr vert="horz" lIns="0" rIns="0" anchor="b"/>
          <a:lstStyle>
            <a:lvl1pPr algn="r" eaLnBrk="1" latinLnBrk="0" hangingPunct="1">
              <a:defRPr kumimoji="0" sz="1200">
                <a:solidFill>
                  <a:schemeClr val="tx1">
                    <a:shade val="50000"/>
                  </a:schemeClr>
                </a:solidFill>
              </a:defRPr>
            </a:lvl1pPr>
          </a:lstStyle>
          <a:p>
            <a:fld id="{024A70C6-24B7-418B-BE2E-6316DB38B470}"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ctr" rtl="0"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48640" indent="-411480" algn="l" rtl="0"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l" rtl="0"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l" rtl="0"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l" rtl="0"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7" name="Rounded Rectangle 6"/>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Rounded Rectangle 8"/>
          <p:cNvSpPr/>
          <p:nvPr/>
        </p:nvSpPr>
        <p:spPr>
          <a:xfrm>
            <a:off x="418596" y="434162"/>
            <a:ext cx="8306809" cy="5486400"/>
          </a:xfrm>
          <a:prstGeom prst="roundRect">
            <a:avLst>
              <a:gd name="adj" fmla="val 2127"/>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3" name="Title Placeholder 12"/>
          <p:cNvSpPr>
            <a:spLocks noGrp="1"/>
          </p:cNvSpPr>
          <p:nvPr>
            <p:ph type="title"/>
          </p:nvPr>
        </p:nvSpPr>
        <p:spPr>
          <a:xfrm>
            <a:off x="502920" y="4985590"/>
            <a:ext cx="8183880" cy="1051560"/>
          </a:xfrm>
          <a:prstGeom prst="rect">
            <a:avLst/>
          </a:prstGeom>
        </p:spPr>
        <p:txBody>
          <a:bodyPr vert="horz" anchor="b">
            <a:normAutofit/>
          </a:bodyPr>
          <a:lstStyle>
            <a:extLst/>
          </a:lstStyle>
          <a:p>
            <a:r>
              <a:rPr kumimoji="0" lang="en-US" smtClean="0"/>
              <a:t>Click to edit Master title style</a:t>
            </a:r>
            <a:endParaRPr kumimoji="0" lang="en-US"/>
          </a:p>
        </p:txBody>
      </p:sp>
      <p:sp>
        <p:nvSpPr>
          <p:cNvPr id="4" name="Text Placeholder 3"/>
          <p:cNvSpPr>
            <a:spLocks noGrp="1"/>
          </p:cNvSpPr>
          <p:nvPr>
            <p:ph type="body" idx="1"/>
          </p:nvPr>
        </p:nvSpPr>
        <p:spPr>
          <a:xfrm>
            <a:off x="502920" y="530352"/>
            <a:ext cx="8183880" cy="4187952"/>
          </a:xfrm>
          <a:prstGeom prst="rect">
            <a:avLst/>
          </a:prstGeom>
        </p:spPr>
        <p:txBody>
          <a:bodyPr vert="horz" lIns="182880" tIns="91440">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5" name="Date Placeholder 24"/>
          <p:cNvSpPr>
            <a:spLocks noGrp="1"/>
          </p:cNvSpPr>
          <p:nvPr>
            <p:ph type="dt" sz="half" idx="2"/>
          </p:nvPr>
        </p:nvSpPr>
        <p:spPr>
          <a:xfrm>
            <a:off x="3776328" y="6111875"/>
            <a:ext cx="2286000" cy="365125"/>
          </a:xfrm>
          <a:prstGeom prst="rect">
            <a:avLst/>
          </a:prstGeom>
        </p:spPr>
        <p:txBody>
          <a:bodyPr vert="horz" anchor="b"/>
          <a:lstStyle>
            <a:lvl1pPr algn="r" eaLnBrk="1" latinLnBrk="0" hangingPunct="1">
              <a:defRPr kumimoji="0" sz="1000">
                <a:solidFill>
                  <a:schemeClr val="bg2">
                    <a:shade val="50000"/>
                  </a:schemeClr>
                </a:solidFill>
              </a:defRPr>
            </a:lvl1pPr>
            <a:extLst/>
          </a:lstStyle>
          <a:p>
            <a:fld id="{9C67AF12-0294-4233-A018-49A95695DB42}" type="datetimeFigureOut">
              <a:rPr lang="en-US" smtClean="0"/>
              <a:pPr/>
              <a:t>5/22/2009</a:t>
            </a:fld>
            <a:endParaRPr lang="en-US"/>
          </a:p>
        </p:txBody>
      </p:sp>
      <p:sp>
        <p:nvSpPr>
          <p:cNvPr id="18" name="Footer Placeholder 17"/>
          <p:cNvSpPr>
            <a:spLocks noGrp="1"/>
          </p:cNvSpPr>
          <p:nvPr>
            <p:ph type="ftr" sz="quarter" idx="3"/>
          </p:nvPr>
        </p:nvSpPr>
        <p:spPr>
          <a:xfrm>
            <a:off x="6062328" y="6111875"/>
            <a:ext cx="2286000" cy="365125"/>
          </a:xfrm>
          <a:prstGeom prst="rect">
            <a:avLst/>
          </a:prstGeom>
        </p:spPr>
        <p:txBody>
          <a:bodyPr vert="horz" anchor="b"/>
          <a:lstStyle>
            <a:lvl1pPr algn="l" eaLnBrk="1" latinLnBrk="0" hangingPunct="1">
              <a:defRPr kumimoji="0" sz="1000">
                <a:solidFill>
                  <a:schemeClr val="bg2">
                    <a:shade val="50000"/>
                  </a:schemeClr>
                </a:solidFill>
              </a:defRPr>
            </a:lvl1pPr>
            <a:extLst/>
          </a:lstStyle>
          <a:p>
            <a:endParaRPr lang="en-US"/>
          </a:p>
        </p:txBody>
      </p:sp>
      <p:sp>
        <p:nvSpPr>
          <p:cNvPr id="5" name="Slide Number Placeholder 4"/>
          <p:cNvSpPr>
            <a:spLocks noGrp="1"/>
          </p:cNvSpPr>
          <p:nvPr>
            <p:ph type="sldNum" sz="quarter" idx="4"/>
          </p:nvPr>
        </p:nvSpPr>
        <p:spPr>
          <a:xfrm>
            <a:off x="8348328" y="6111875"/>
            <a:ext cx="457200" cy="365125"/>
          </a:xfrm>
          <a:prstGeom prst="rect">
            <a:avLst/>
          </a:prstGeom>
        </p:spPr>
        <p:txBody>
          <a:bodyPr vert="horz" anchor="b"/>
          <a:lstStyle>
            <a:lvl1pPr algn="r" eaLnBrk="1" latinLnBrk="0" hangingPunct="1">
              <a:defRPr kumimoji="0" sz="1000">
                <a:solidFill>
                  <a:schemeClr val="bg2">
                    <a:shade val="50000"/>
                  </a:schemeClr>
                </a:solidFill>
              </a:defRPr>
            </a:lvl1pPr>
            <a:extLst/>
          </a:lstStyle>
          <a:p>
            <a:fld id="{024A70C6-24B7-418B-BE2E-6316DB38B470}"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rtl="0" eaLnBrk="1" latinLnBrk="0" hangingPunct="1">
        <a:spcBef>
          <a:spcPct val="0"/>
        </a:spcBef>
        <a:buNone/>
        <a:defRPr kumimoji="0" sz="3600" b="1" kern="1200">
          <a:solidFill>
            <a:schemeClr val="accent1">
              <a:tint val="88000"/>
              <a:satMod val="150000"/>
            </a:schemeClr>
          </a:solidFill>
          <a:effectLst>
            <a:outerShdw blurRad="53975" dist="22860" dir="5400000" algn="tl" rotWithShape="0">
              <a:srgbClr val="000000">
                <a:alpha val="55000"/>
              </a:srgbClr>
            </a:outerShdw>
          </a:effectLst>
          <a:latin typeface="+mj-lt"/>
          <a:ea typeface="+mj-ea"/>
          <a:cs typeface="+mj-cs"/>
        </a:defRPr>
      </a:lvl1pPr>
      <a:extLst/>
    </p:titleStyle>
    <p:bodyStyle>
      <a:lvl1pPr marL="265176" indent="-265176" algn="l" rtl="0" eaLnBrk="1" latinLnBrk="0" hangingPunct="1">
        <a:spcBef>
          <a:spcPts val="250"/>
        </a:spcBef>
        <a:buClr>
          <a:schemeClr val="accent1"/>
        </a:buClr>
        <a:buSzPct val="80000"/>
        <a:buFont typeface="Wingdings 2"/>
        <a:buChar char=""/>
        <a:defRPr kumimoji="0" sz="2800" kern="1200">
          <a:solidFill>
            <a:schemeClr val="tx1"/>
          </a:solidFill>
          <a:effectLst/>
          <a:latin typeface="+mn-lt"/>
          <a:ea typeface="+mn-ea"/>
          <a:cs typeface="+mn-cs"/>
        </a:defRPr>
      </a:lvl1pPr>
      <a:lvl2pPr marL="548640" indent="-201168" algn="l" rtl="0" eaLnBrk="1" latinLnBrk="0" hangingPunct="1">
        <a:spcBef>
          <a:spcPts val="250"/>
        </a:spcBef>
        <a:buClr>
          <a:schemeClr val="accent1"/>
        </a:buClr>
        <a:buSzPct val="100000"/>
        <a:buFont typeface="Verdana"/>
        <a:buChar char="◦"/>
        <a:defRPr kumimoji="0" sz="2400" kern="1200">
          <a:solidFill>
            <a:schemeClr val="tx1"/>
          </a:solidFill>
          <a:latin typeface="+mn-lt"/>
          <a:ea typeface="+mn-ea"/>
          <a:cs typeface="+mn-cs"/>
        </a:defRPr>
      </a:lvl2pPr>
      <a:lvl3pPr marL="786384" indent="-182880" algn="l" rtl="0" eaLnBrk="1" latinLnBrk="0" hangingPunct="1">
        <a:spcBef>
          <a:spcPts val="250"/>
        </a:spcBef>
        <a:buClr>
          <a:schemeClr val="accent2">
            <a:tint val="85000"/>
            <a:satMod val="285000"/>
          </a:schemeClr>
        </a:buClr>
        <a:buSzPct val="100000"/>
        <a:buFont typeface="Wingdings 2"/>
        <a:buChar char=""/>
        <a:defRPr kumimoji="0" sz="2200" kern="1200">
          <a:solidFill>
            <a:schemeClr val="tx1"/>
          </a:solidFill>
          <a:latin typeface="+mn-lt"/>
          <a:ea typeface="+mn-ea"/>
          <a:cs typeface="+mn-cs"/>
        </a:defRPr>
      </a:lvl3pPr>
      <a:lvl4pPr marL="1024128" indent="-182880" algn="l" rtl="0" eaLnBrk="1" latinLnBrk="0" hangingPunct="1">
        <a:spcBef>
          <a:spcPts val="230"/>
        </a:spcBef>
        <a:buClr>
          <a:schemeClr val="accent2">
            <a:tint val="85000"/>
            <a:satMod val="285000"/>
          </a:schemeClr>
        </a:buClr>
        <a:buSzPct val="112000"/>
        <a:buFont typeface="Verdana"/>
        <a:buChar char="◦"/>
        <a:defRPr kumimoji="0" sz="1900" kern="1200">
          <a:solidFill>
            <a:schemeClr val="tx1"/>
          </a:solidFill>
          <a:latin typeface="+mn-lt"/>
          <a:ea typeface="+mn-ea"/>
          <a:cs typeface="+mn-cs"/>
        </a:defRPr>
      </a:lvl4pPr>
      <a:lvl5pPr marL="1280160" indent="-182880" algn="l" rtl="0" eaLnBrk="1" latinLnBrk="0" hangingPunct="1">
        <a:spcBef>
          <a:spcPts val="250"/>
        </a:spcBef>
        <a:buClr>
          <a:schemeClr val="accent3">
            <a:tint val="85000"/>
            <a:satMod val="275000"/>
          </a:schemeClr>
        </a:buClr>
        <a:buSzPct val="100000"/>
        <a:buFont typeface="Wingdings 2"/>
        <a:buChar char=""/>
        <a:defRPr kumimoji="0" sz="1800" kern="1200">
          <a:solidFill>
            <a:schemeClr val="tx1"/>
          </a:solidFill>
          <a:latin typeface="+mn-lt"/>
          <a:ea typeface="+mn-ea"/>
          <a:cs typeface="+mn-cs"/>
        </a:defRPr>
      </a:lvl5pPr>
      <a:lvl6pPr marL="1490472" indent="-182880" algn="l" rtl="0" eaLnBrk="1" latinLnBrk="0" hangingPunct="1">
        <a:spcBef>
          <a:spcPts val="250"/>
        </a:spcBef>
        <a:buClr>
          <a:schemeClr val="accent3">
            <a:tint val="85000"/>
            <a:satMod val="275000"/>
          </a:schemeClr>
        </a:buClr>
        <a:buSzPct val="100000"/>
        <a:buFont typeface="Verdana"/>
        <a:buChar char="◦"/>
        <a:defRPr kumimoji="0" sz="1700" kern="1200" baseline="0">
          <a:solidFill>
            <a:schemeClr val="tx1"/>
          </a:solidFill>
          <a:latin typeface="+mn-lt"/>
          <a:ea typeface="+mn-ea"/>
          <a:cs typeface="+mn-cs"/>
        </a:defRPr>
      </a:lvl6pPr>
      <a:lvl7pPr marL="1700784"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7pPr>
      <a:lvl8pPr marL="1920240" indent="-182880" algn="l" rtl="0" eaLnBrk="1" latinLnBrk="0" hangingPunct="1">
        <a:spcBef>
          <a:spcPts val="257"/>
        </a:spcBef>
        <a:buClr>
          <a:schemeClr val="accent3">
            <a:tint val="85000"/>
            <a:satMod val="275000"/>
          </a:schemeClr>
        </a:buClr>
        <a:buSzPct val="100000"/>
        <a:buFont typeface="Verdana"/>
        <a:buChar char="◦"/>
        <a:defRPr kumimoji="0" sz="1500" kern="1200" baseline="0">
          <a:solidFill>
            <a:schemeClr val="tx1"/>
          </a:solidFill>
          <a:latin typeface="+mn-lt"/>
          <a:ea typeface="+mn-ea"/>
          <a:cs typeface="+mn-cs"/>
        </a:defRPr>
      </a:lvl8pPr>
      <a:lvl9pPr marL="2148840"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Straight Connector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Title Placeholder 21"/>
          <p:cNvSpPr>
            <a:spLocks noGrp="1"/>
          </p:cNvSpPr>
          <p:nvPr>
            <p:ph type="title"/>
          </p:nvPr>
        </p:nvSpPr>
        <p:spPr>
          <a:xfrm>
            <a:off x="457200" y="274638"/>
            <a:ext cx="7467600" cy="1143000"/>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9C67AF12-0294-4233-A018-49A95695DB42}" type="datetimeFigureOut">
              <a:rPr lang="en-US" smtClean="0"/>
              <a:pPr/>
              <a:t>5/22/2009</a:t>
            </a:fld>
            <a:endParaRPr lang="en-US"/>
          </a:p>
        </p:txBody>
      </p:sp>
      <p:sp>
        <p:nvSpPr>
          <p:cNvPr id="3" name="Footer Placeholder 2"/>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endParaRPr lang="en-US"/>
          </a:p>
        </p:txBody>
      </p:sp>
      <p:sp>
        <p:nvSpPr>
          <p:cNvPr id="7" name="Straight Connector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Straight Connector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Rectangle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Straight Connector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Oval 11"/>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Slide Number Placeholder 22"/>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024A70C6-24B7-418B-BE2E-6316DB38B470}"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algn="l" rtl="0"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8" name="Rounded Rectangle 7"/>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2" name="Title Placeholder 21"/>
          <p:cNvSpPr>
            <a:spLocks noGrp="1"/>
          </p:cNvSpPr>
          <p:nvPr>
            <p:ph type="title"/>
          </p:nvPr>
        </p:nvSpPr>
        <p:spPr>
          <a:xfrm>
            <a:off x="914400" y="274638"/>
            <a:ext cx="7772400" cy="1143000"/>
          </a:xfrm>
          <a:prstGeom prst="rect">
            <a:avLst/>
          </a:prstGeom>
        </p:spPr>
        <p:txBody>
          <a:bodyPr bIns="91440" anchor="b" anchorCtr="0">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914400" y="1447800"/>
            <a:ext cx="7772400" cy="4572000"/>
          </a:xfrm>
          <a:prstGeom prst="rect">
            <a:avLst/>
          </a:prstGeom>
        </p:spPr>
        <p:txBody>
          <a:bodyPr>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172200" y="6191250"/>
            <a:ext cx="2476500" cy="476250"/>
          </a:xfrm>
          <a:prstGeom prst="rect">
            <a:avLst/>
          </a:prstGeom>
        </p:spPr>
        <p:txBody>
          <a:bodyPr anchor="ctr" anchorCtr="0"/>
          <a:lstStyle>
            <a:lvl1pPr algn="r" eaLnBrk="1" latinLnBrk="0" hangingPunct="1">
              <a:defRPr kumimoji="0" sz="1400">
                <a:solidFill>
                  <a:schemeClr val="tx2"/>
                </a:solidFill>
              </a:defRPr>
            </a:lvl1pPr>
          </a:lstStyle>
          <a:p>
            <a:fld id="{9C67AF12-0294-4233-A018-49A95695DB42}" type="datetimeFigureOut">
              <a:rPr lang="en-US" smtClean="0"/>
              <a:pPr/>
              <a:t>5/22/2009</a:t>
            </a:fld>
            <a:endParaRPr lang="en-US"/>
          </a:p>
        </p:txBody>
      </p:sp>
      <p:sp>
        <p:nvSpPr>
          <p:cNvPr id="3" name="Footer Placeholder 2"/>
          <p:cNvSpPr>
            <a:spLocks noGrp="1"/>
          </p:cNvSpPr>
          <p:nvPr>
            <p:ph type="ftr" sz="quarter" idx="3"/>
          </p:nvPr>
        </p:nvSpPr>
        <p:spPr>
          <a:xfrm>
            <a:off x="914400" y="6172200"/>
            <a:ext cx="3962400" cy="457200"/>
          </a:xfrm>
          <a:prstGeom prst="rect">
            <a:avLst/>
          </a:prstGeom>
        </p:spPr>
        <p:txBody>
          <a:bodyPr anchor="ctr" anchorCtr="0"/>
          <a:lstStyle>
            <a:lvl1pPr eaLnBrk="1" latinLnBrk="0" hangingPunct="1">
              <a:defRPr kumimoji="0" sz="1400">
                <a:solidFill>
                  <a:schemeClr val="tx2"/>
                </a:solidFill>
              </a:defRPr>
            </a:lvl1pPr>
          </a:lstStyle>
          <a:p>
            <a:endParaRPr lang="en-US"/>
          </a:p>
        </p:txBody>
      </p:sp>
      <p:sp>
        <p:nvSpPr>
          <p:cNvPr id="23" name="Slide Number Placeholder 22"/>
          <p:cNvSpPr>
            <a:spLocks noGrp="1"/>
          </p:cNvSpPr>
          <p:nvPr>
            <p:ph type="sldNum" sz="quarter" idx="4"/>
          </p:nvPr>
        </p:nvSpPr>
        <p:spPr>
          <a:xfrm>
            <a:off x="146304" y="6210300"/>
            <a:ext cx="457200" cy="457200"/>
          </a:xfrm>
          <a:prstGeom prst="ellipse">
            <a:avLst/>
          </a:prstGeom>
          <a:solidFill>
            <a:schemeClr val="accent1"/>
          </a:solidFill>
        </p:spPr>
        <p:txBody>
          <a:bodyPr wrap="none" lIns="0" tIns="0" rIns="0" bIns="0" anchor="ctr" anchorCtr="1">
            <a:noAutofit/>
          </a:bodyPr>
          <a:lstStyle>
            <a:lvl1pPr algn="ctr" eaLnBrk="1" latinLnBrk="0" hangingPunct="1">
              <a:defRPr kumimoji="0" sz="1400">
                <a:solidFill>
                  <a:srgbClr val="FFFFFF"/>
                </a:solidFill>
                <a:latin typeface="+mj-lt"/>
                <a:ea typeface="+mj-ea"/>
                <a:cs typeface="+mj-cs"/>
              </a:defRPr>
            </a:lvl1pPr>
          </a:lstStyle>
          <a:p>
            <a:fld id="{024A70C6-24B7-418B-BE2E-6316DB38B470}"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xStyles>
    <p:titleStyle>
      <a:lvl1pPr algn="l" rtl="0" eaLnBrk="1" latinLnBrk="0" hangingPunct="1">
        <a:spcBef>
          <a:spcPct val="0"/>
        </a:spcBef>
        <a:buNone/>
        <a:defRPr kumimoji="0" sz="4000" kern="1200">
          <a:solidFill>
            <a:schemeClr val="tx2"/>
          </a:solidFill>
          <a:latin typeface="+mj-lt"/>
          <a:ea typeface="+mj-ea"/>
          <a:cs typeface="+mj-cs"/>
        </a:defRPr>
      </a:lvl1pPr>
    </p:titleStyle>
    <p:bodyStyle>
      <a:lvl1pPr marL="274320" indent="-274320" algn="l" rtl="0" eaLnBrk="1" latinLnBrk="0" hangingPunct="1">
        <a:spcBef>
          <a:spcPts val="580"/>
        </a:spcBef>
        <a:buClr>
          <a:schemeClr val="accent1"/>
        </a:buClr>
        <a:buSzPct val="85000"/>
        <a:buFont typeface="Wingdings 2"/>
        <a:buChar char=""/>
        <a:defRPr kumimoji="0" sz="2600" kern="1200">
          <a:solidFill>
            <a:schemeClr val="tx1"/>
          </a:solidFill>
          <a:latin typeface="+mn-lt"/>
          <a:ea typeface="+mn-ea"/>
          <a:cs typeface="+mn-cs"/>
        </a:defRPr>
      </a:lvl1pPr>
      <a:lvl2pPr marL="548640" indent="-228600" algn="l" rtl="0" eaLnBrk="1" latinLnBrk="0" hangingPunct="1">
        <a:spcBef>
          <a:spcPts val="370"/>
        </a:spcBef>
        <a:buClr>
          <a:schemeClr val="accent2"/>
        </a:buClr>
        <a:buSzPct val="85000"/>
        <a:buFont typeface="Wingdings 2"/>
        <a:buChar char=""/>
        <a:defRPr kumimoji="0" sz="2400" kern="1200">
          <a:solidFill>
            <a:schemeClr val="tx1"/>
          </a:solidFill>
          <a:latin typeface="+mn-lt"/>
          <a:ea typeface="+mn-ea"/>
          <a:cs typeface="+mn-cs"/>
        </a:defRPr>
      </a:lvl2pPr>
      <a:lvl3pPr marL="822960" indent="-228600" algn="l" rtl="0" eaLnBrk="1" latinLnBrk="0" hangingPunct="1">
        <a:spcBef>
          <a:spcPts val="370"/>
        </a:spcBef>
        <a:buClr>
          <a:schemeClr val="accent1">
            <a:tint val="60000"/>
          </a:schemeClr>
        </a:buClr>
        <a:buSzPct val="8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ts val="370"/>
        </a:spcBef>
        <a:buClr>
          <a:schemeClr val="accent3"/>
        </a:buClr>
        <a:buSzPct val="80000"/>
        <a:buFont typeface="Wingdings 2"/>
        <a:buChar char=""/>
        <a:defRPr kumimoji="0" sz="2000" kern="1200">
          <a:solidFill>
            <a:schemeClr val="tx1"/>
          </a:solidFill>
          <a:latin typeface="+mn-lt"/>
          <a:ea typeface="+mn-ea"/>
          <a:cs typeface="+mn-cs"/>
        </a:defRPr>
      </a:lvl4pPr>
      <a:lvl5pPr marL="1371600" indent="-228600" algn="l" rtl="0" eaLnBrk="1" latinLnBrk="0" hangingPunct="1">
        <a:spcBef>
          <a:spcPts val="370"/>
        </a:spcBef>
        <a:buClr>
          <a:schemeClr val="accent3"/>
        </a:buClr>
        <a:buFontTx/>
        <a:buChar char="o"/>
        <a:defRPr kumimoji="0" sz="2000" kern="1200">
          <a:solidFill>
            <a:schemeClr val="tx1"/>
          </a:solidFill>
          <a:latin typeface="+mn-lt"/>
          <a:ea typeface="+mn-ea"/>
          <a:cs typeface="+mn-cs"/>
        </a:defRPr>
      </a:lvl5pPr>
      <a:lvl6pPr marL="1645920" indent="-228600" algn="l" rtl="0" eaLnBrk="1" latinLnBrk="0" hangingPunct="1">
        <a:spcBef>
          <a:spcPts val="370"/>
        </a:spcBef>
        <a:buClr>
          <a:schemeClr val="accent3"/>
        </a:buClr>
        <a:buChar char="•"/>
        <a:defRPr kumimoji="0" sz="1800" kern="1200" baseline="0">
          <a:solidFill>
            <a:schemeClr val="tx1"/>
          </a:solidFill>
          <a:latin typeface="+mn-lt"/>
          <a:ea typeface="+mn-ea"/>
          <a:cs typeface="+mn-cs"/>
        </a:defRPr>
      </a:lvl6pPr>
      <a:lvl7pPr marL="1920240" indent="-228600" algn="l" rtl="0" eaLnBrk="1" latinLnBrk="0" hangingPunct="1">
        <a:spcBef>
          <a:spcPts val="370"/>
        </a:spcBef>
        <a:buClr>
          <a:schemeClr val="accent2"/>
        </a:buClr>
        <a:buChar char="•"/>
        <a:defRPr kumimoji="0" sz="1800" kern="1200">
          <a:solidFill>
            <a:schemeClr val="tx1"/>
          </a:solidFill>
          <a:latin typeface="+mn-lt"/>
          <a:ea typeface="+mn-ea"/>
          <a:cs typeface="+mn-cs"/>
        </a:defRPr>
      </a:lvl7pPr>
      <a:lvl8pPr marL="2194560" indent="-228600" algn="l" rtl="0" eaLnBrk="1" latinLnBrk="0" hangingPunct="1">
        <a:spcBef>
          <a:spcPts val="370"/>
        </a:spcBef>
        <a:buClr>
          <a:schemeClr val="accent1">
            <a:tint val="60000"/>
          </a:schemeClr>
        </a:buClr>
        <a:buChar char="•"/>
        <a:defRPr kumimoji="0" sz="1800" kern="1200">
          <a:solidFill>
            <a:schemeClr val="tx1"/>
          </a:solidFill>
          <a:latin typeface="+mn-lt"/>
          <a:ea typeface="+mn-ea"/>
          <a:cs typeface="+mn-cs"/>
        </a:defRPr>
      </a:lvl8pPr>
      <a:lvl9pPr marL="2468880" indent="-228600" algn="l" rtl="0" eaLnBrk="1" latinLnBrk="0" hangingPunct="1">
        <a:spcBef>
          <a:spcPts val="370"/>
        </a:spcBef>
        <a:buClr>
          <a:schemeClr val="accent2">
            <a:tint val="60000"/>
          </a:schemeClr>
        </a:buClr>
        <a:buChar char="•"/>
        <a:defRPr kumimoji="0" sz="18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8" name="Rectangle 27"/>
          <p:cNvSpPr/>
          <p:nvPr/>
        </p:nvSpPr>
        <p:spPr>
          <a:xfrm>
            <a:off x="1" y="366818"/>
            <a:ext cx="9144000" cy="84407"/>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Rectangle 28"/>
          <p:cNvSpPr/>
          <p:nvPr/>
        </p:nvSpPr>
        <p:spPr>
          <a:xfrm>
            <a:off x="0" y="-1"/>
            <a:ext cx="9144000" cy="310663"/>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0" name="Rectangle 29"/>
          <p:cNvSpPr/>
          <p:nvPr/>
        </p:nvSpPr>
        <p:spPr>
          <a:xfrm>
            <a:off x="0" y="308276"/>
            <a:ext cx="9144001" cy="91441"/>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1" name="Rectangle 30"/>
          <p:cNvSpPr/>
          <p:nvPr/>
        </p:nvSpPr>
        <p:spPr>
          <a:xfrm flipV="1">
            <a:off x="5410182" y="360246"/>
            <a:ext cx="3733819" cy="910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2" name="Rectangle 31"/>
          <p:cNvSpPr/>
          <p:nvPr/>
        </p:nvSpPr>
        <p:spPr>
          <a:xfrm flipV="1">
            <a:off x="5410200" y="440112"/>
            <a:ext cx="3733801" cy="180035"/>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3" name="Rounded Rectangle 32"/>
          <p:cNvSpPr/>
          <p:nvPr/>
        </p:nvSpPr>
        <p:spPr bwMode="white">
          <a:xfrm>
            <a:off x="5407339" y="497504"/>
            <a:ext cx="3063240" cy="2743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4" name="Rounded Rectangle 33"/>
          <p:cNvSpPr/>
          <p:nvPr/>
        </p:nvSpPr>
        <p:spPr bwMode="white">
          <a:xfrm>
            <a:off x="7373646" y="588943"/>
            <a:ext cx="1600200" cy="36576"/>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5" name="Rectangle 34"/>
          <p:cNvSpPr/>
          <p:nvPr/>
        </p:nvSpPr>
        <p:spPr bwMode="invGray">
          <a:xfrm>
            <a:off x="9084966" y="-2001"/>
            <a:ext cx="57626" cy="621792"/>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6" name="Rectangle 35"/>
          <p:cNvSpPr/>
          <p:nvPr/>
        </p:nvSpPr>
        <p:spPr bwMode="invGray">
          <a:xfrm>
            <a:off x="9044481" y="-2001"/>
            <a:ext cx="27432" cy="621792"/>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7" name="Rectangle 36"/>
          <p:cNvSpPr/>
          <p:nvPr/>
        </p:nvSpPr>
        <p:spPr bwMode="invGray">
          <a:xfrm>
            <a:off x="9025428" y="-2001"/>
            <a:ext cx="9144" cy="621792"/>
          </a:xfrm>
          <a:prstGeom prst="rect">
            <a:avLst/>
          </a:prstGeom>
          <a:solidFill>
            <a:srgbClr val="FFFFFF">
              <a:alpha val="6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8" name="Rectangle 37"/>
          <p:cNvSpPr/>
          <p:nvPr/>
        </p:nvSpPr>
        <p:spPr bwMode="invGray">
          <a:xfrm>
            <a:off x="8975423" y="-2001"/>
            <a:ext cx="27432" cy="621792"/>
          </a:xfrm>
          <a:prstGeom prst="rect">
            <a:avLst/>
          </a:prstGeom>
          <a:solidFill>
            <a:srgbClr val="FFFFFF">
              <a:alpha val="4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9" name="Rectangle 38"/>
          <p:cNvSpPr/>
          <p:nvPr/>
        </p:nvSpPr>
        <p:spPr bwMode="invGray">
          <a:xfrm>
            <a:off x="8915677" y="380"/>
            <a:ext cx="54864" cy="585216"/>
          </a:xfrm>
          <a:prstGeom prst="rect">
            <a:avLst/>
          </a:prstGeom>
          <a:solidFill>
            <a:srgbClr val="FFFFFF">
              <a:alpha val="2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40" name="Rectangle 39"/>
          <p:cNvSpPr/>
          <p:nvPr/>
        </p:nvSpPr>
        <p:spPr bwMode="invGray">
          <a:xfrm>
            <a:off x="8873475" y="380"/>
            <a:ext cx="9144" cy="585216"/>
          </a:xfrm>
          <a:prstGeom prst="rect">
            <a:avLst/>
          </a:prstGeom>
          <a:solidFill>
            <a:srgbClr val="FFFFFF">
              <a:alpha val="30196"/>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Title Placeholder 21"/>
          <p:cNvSpPr>
            <a:spLocks noGrp="1"/>
          </p:cNvSpPr>
          <p:nvPr>
            <p:ph type="title"/>
          </p:nvPr>
        </p:nvSpPr>
        <p:spPr>
          <a:xfrm>
            <a:off x="457200" y="1143000"/>
            <a:ext cx="8229600" cy="1066800"/>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2249424"/>
            <a:ext cx="8229600" cy="432511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586536" y="612648"/>
            <a:ext cx="957264" cy="457200"/>
          </a:xfrm>
          <a:prstGeom prst="rect">
            <a:avLst/>
          </a:prstGeom>
        </p:spPr>
        <p:txBody>
          <a:bodyPr vert="horz"/>
          <a:lstStyle>
            <a:lvl1pPr algn="l" eaLnBrk="1" latinLnBrk="0" hangingPunct="1">
              <a:defRPr kumimoji="0" sz="800">
                <a:solidFill>
                  <a:schemeClr val="accent2"/>
                </a:solidFill>
              </a:defRPr>
            </a:lvl1pPr>
          </a:lstStyle>
          <a:p>
            <a:fld id="{9C67AF12-0294-4233-A018-49A95695DB42}" type="datetimeFigureOut">
              <a:rPr lang="en-US" smtClean="0"/>
              <a:pPr/>
              <a:t>5/22/2009</a:t>
            </a:fld>
            <a:endParaRPr lang="en-US"/>
          </a:p>
        </p:txBody>
      </p:sp>
      <p:sp>
        <p:nvSpPr>
          <p:cNvPr id="3" name="Footer Placeholder 2"/>
          <p:cNvSpPr>
            <a:spLocks noGrp="1"/>
          </p:cNvSpPr>
          <p:nvPr>
            <p:ph type="ftr" sz="quarter" idx="3"/>
          </p:nvPr>
        </p:nvSpPr>
        <p:spPr>
          <a:xfrm>
            <a:off x="5257800" y="612648"/>
            <a:ext cx="1325880" cy="457200"/>
          </a:xfrm>
          <a:prstGeom prst="rect">
            <a:avLst/>
          </a:prstGeom>
        </p:spPr>
        <p:txBody>
          <a:bodyPr vert="horz"/>
          <a:lstStyle>
            <a:lvl1pPr algn="r" eaLnBrk="1" latinLnBrk="0" hangingPunct="1">
              <a:defRPr kumimoji="0" sz="800">
                <a:solidFill>
                  <a:schemeClr val="accent2"/>
                </a:solidFill>
              </a:defRPr>
            </a:lvl1pPr>
          </a:lstStyle>
          <a:p>
            <a:endParaRPr lang="en-US"/>
          </a:p>
        </p:txBody>
      </p:sp>
      <p:sp>
        <p:nvSpPr>
          <p:cNvPr id="23" name="Slide Number Placeholder 22"/>
          <p:cNvSpPr>
            <a:spLocks noGrp="1"/>
          </p:cNvSpPr>
          <p:nvPr>
            <p:ph type="sldNum" sz="quarter" idx="4"/>
          </p:nvPr>
        </p:nvSpPr>
        <p:spPr>
          <a:xfrm>
            <a:off x="8174736" y="2272"/>
            <a:ext cx="762000" cy="365760"/>
          </a:xfrm>
          <a:prstGeom prst="rect">
            <a:avLst/>
          </a:prstGeom>
        </p:spPr>
        <p:txBody>
          <a:bodyPr vert="horz" anchor="b"/>
          <a:lstStyle>
            <a:lvl1pPr algn="r" eaLnBrk="1" latinLnBrk="0" hangingPunct="1">
              <a:defRPr kumimoji="0" sz="1800">
                <a:solidFill>
                  <a:srgbClr val="FFFFFF"/>
                </a:solidFill>
              </a:defRPr>
            </a:lvl1pPr>
          </a:lstStyle>
          <a:p>
            <a:fld id="{024A70C6-24B7-418B-BE2E-6316DB38B470}"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txStyles>
    <p:titleStyle>
      <a:lvl1pPr algn="l" rtl="0" eaLnBrk="1" latinLnBrk="0" hangingPunct="1">
        <a:spcBef>
          <a:spcPct val="0"/>
        </a:spcBef>
        <a:buNone/>
        <a:defRPr kumimoji="0" sz="4000" kern="1200">
          <a:solidFill>
            <a:schemeClr val="tx2"/>
          </a:solidFill>
          <a:latin typeface="+mj-lt"/>
          <a:ea typeface="+mj-ea"/>
          <a:cs typeface="+mj-cs"/>
        </a:defRPr>
      </a:lvl1pPr>
    </p:titleStyle>
    <p:bodyStyle>
      <a:lvl1pPr marL="365760" indent="-256032" algn="l" rtl="0" eaLnBrk="1" latinLnBrk="0" hangingPunct="1">
        <a:spcBef>
          <a:spcPts val="300"/>
        </a:spcBef>
        <a:buClr>
          <a:schemeClr val="accent3"/>
        </a:buClr>
        <a:buFont typeface="Georgia"/>
        <a:buChar char="•"/>
        <a:defRPr kumimoji="0" sz="2800" kern="1200">
          <a:solidFill>
            <a:schemeClr val="tx1"/>
          </a:solidFill>
          <a:latin typeface="+mn-lt"/>
          <a:ea typeface="+mn-ea"/>
          <a:cs typeface="+mn-cs"/>
        </a:defRPr>
      </a:lvl1pPr>
      <a:lvl2pPr marL="658368" indent="-246888" algn="l" rtl="0" eaLnBrk="1" latinLnBrk="0" hangingPunct="1">
        <a:spcBef>
          <a:spcPts val="300"/>
        </a:spcBef>
        <a:buClr>
          <a:schemeClr val="accent2"/>
        </a:buClr>
        <a:buFont typeface="Georgia"/>
        <a:buChar char="▫"/>
        <a:defRPr kumimoji="0" sz="2600" kern="1200">
          <a:solidFill>
            <a:schemeClr val="accent2"/>
          </a:solidFill>
          <a:latin typeface="+mn-lt"/>
          <a:ea typeface="+mn-ea"/>
          <a:cs typeface="+mn-cs"/>
        </a:defRPr>
      </a:lvl2pPr>
      <a:lvl3pPr marL="923544" indent="-219456" algn="l" rtl="0" eaLnBrk="1" latinLnBrk="0" hangingPunct="1">
        <a:spcBef>
          <a:spcPts val="300"/>
        </a:spcBef>
        <a:buClr>
          <a:schemeClr val="accent1"/>
        </a:buClr>
        <a:buFont typeface="Wingdings 2"/>
        <a:buChar char=""/>
        <a:defRPr kumimoji="0" sz="2400" kern="1200">
          <a:solidFill>
            <a:schemeClr val="accent1"/>
          </a:solidFill>
          <a:latin typeface="+mn-lt"/>
          <a:ea typeface="+mn-ea"/>
          <a:cs typeface="+mn-cs"/>
        </a:defRPr>
      </a:lvl3pPr>
      <a:lvl4pPr marL="1179576" indent="-201168" algn="l" rtl="0" eaLnBrk="1" latinLnBrk="0" hangingPunct="1">
        <a:spcBef>
          <a:spcPts val="300"/>
        </a:spcBef>
        <a:buClr>
          <a:schemeClr val="accent1"/>
        </a:buClr>
        <a:buFont typeface="Wingdings 2"/>
        <a:buChar char=""/>
        <a:defRPr kumimoji="0" sz="2200" kern="1200">
          <a:solidFill>
            <a:schemeClr val="accent1"/>
          </a:solidFill>
          <a:latin typeface="+mn-lt"/>
          <a:ea typeface="+mn-ea"/>
          <a:cs typeface="+mn-cs"/>
        </a:defRPr>
      </a:lvl4pPr>
      <a:lvl5pPr marL="1389888" indent="-182880" algn="l" rtl="0" eaLnBrk="1" latinLnBrk="0" hangingPunct="1">
        <a:spcBef>
          <a:spcPts val="300"/>
        </a:spcBef>
        <a:buClr>
          <a:schemeClr val="accent3"/>
        </a:buClr>
        <a:buFont typeface="Georgia"/>
        <a:buChar char="▫"/>
        <a:defRPr kumimoji="0" sz="2000" kern="1200">
          <a:solidFill>
            <a:schemeClr val="accent3"/>
          </a:solidFill>
          <a:latin typeface="+mn-lt"/>
          <a:ea typeface="+mn-ea"/>
          <a:cs typeface="+mn-cs"/>
        </a:defRPr>
      </a:lvl5pPr>
      <a:lvl6pPr marL="1609344" indent="-182880" algn="l" rtl="0" eaLnBrk="1" latinLnBrk="0" hangingPunct="1">
        <a:spcBef>
          <a:spcPts val="300"/>
        </a:spcBef>
        <a:buClr>
          <a:schemeClr val="accent3"/>
        </a:buClr>
        <a:buFont typeface="Georgia"/>
        <a:buChar char="▫"/>
        <a:defRPr kumimoji="0" sz="1800" kern="1200">
          <a:solidFill>
            <a:schemeClr val="accent3"/>
          </a:solidFill>
          <a:latin typeface="+mn-lt"/>
          <a:ea typeface="+mn-ea"/>
          <a:cs typeface="+mn-cs"/>
        </a:defRPr>
      </a:lvl6pPr>
      <a:lvl7pPr marL="1828800" indent="-182880" algn="l" rtl="0" eaLnBrk="1" latinLnBrk="0" hangingPunct="1">
        <a:spcBef>
          <a:spcPts val="300"/>
        </a:spcBef>
        <a:buClr>
          <a:schemeClr val="accent3"/>
        </a:buClr>
        <a:buFont typeface="Georgia"/>
        <a:buChar char="▫"/>
        <a:defRPr kumimoji="0" sz="1600" kern="1200">
          <a:solidFill>
            <a:schemeClr val="accent3"/>
          </a:solidFill>
          <a:latin typeface="+mn-lt"/>
          <a:ea typeface="+mn-ea"/>
          <a:cs typeface="+mn-cs"/>
        </a:defRPr>
      </a:lvl7pPr>
      <a:lvl8pPr marL="2029968" indent="-182880" algn="l" rtl="0" eaLnBrk="1" latinLnBrk="0" hangingPunct="1">
        <a:spcBef>
          <a:spcPts val="300"/>
        </a:spcBef>
        <a:buClr>
          <a:schemeClr val="accent3"/>
        </a:buClr>
        <a:buFont typeface="Georgia"/>
        <a:buChar char="◦"/>
        <a:defRPr kumimoji="0" sz="1500" kern="1200">
          <a:solidFill>
            <a:schemeClr val="accent3"/>
          </a:solidFill>
          <a:latin typeface="+mn-lt"/>
          <a:ea typeface="+mn-ea"/>
          <a:cs typeface="+mn-cs"/>
        </a:defRPr>
      </a:lvl8pPr>
      <a:lvl9pPr marL="2240280" indent="-182880" algn="l" rtl="0" eaLnBrk="1" latinLnBrk="0" hangingPunct="1">
        <a:spcBef>
          <a:spcPts val="300"/>
        </a:spcBef>
        <a:buClr>
          <a:schemeClr val="accent3"/>
        </a:buClr>
        <a:buFont typeface="Georgia"/>
        <a:buChar char="◦"/>
        <a:defRPr kumimoji="0" sz="1400" kern="1200" baseline="0">
          <a:solidFill>
            <a:schemeClr val="accent3"/>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4.xml.rels><?xml version="1.0" encoding="UTF-8" standalone="yes"?>
<Relationships xmlns="http://schemas.openxmlformats.org/package/2006/relationships"><Relationship Id="rId8" Type="http://schemas.openxmlformats.org/officeDocument/2006/relationships/hyperlink" Target="http://images.google.com/imgres?imgurl=http://images.amazon.com/images/P/159182608X.01.LZZZZZZZ.jpg&amp;imgrefurl=http://comicsworthreading.com/2005/12/17/fruits-basket-recommended-series/comment-page-3/&amp;usg=__LZA-b5VXrK_LQzP0iV-sTZcAFzc=&amp;h=500&amp;w=336&amp;sz=42&amp;hl=en&amp;start=9&amp;tbnid=jIQC-r2sEgQg1M:&amp;tbnh=130&amp;tbnw=87&amp;prev=/images?q=fruits+basket&amp;gbv=2&amp;hl=en&amp;safe=active" TargetMode="External"/><Relationship Id="rId13" Type="http://schemas.openxmlformats.org/officeDocument/2006/relationships/image" Target="../media/image14.jpeg"/><Relationship Id="rId18" Type="http://schemas.openxmlformats.org/officeDocument/2006/relationships/hyperlink" Target="http://images.google.com/imgres?imgurl=http://otakuniverse.com/images/06/8/Gintama03.jpg&amp;imgrefurl=http://azarath.deviantart.com/art/GINTAMA-61102897?moodonly=69&amp;usg=__v_lPBCqL6WtKyMt3LwpSClNLp_I=&amp;h=1100&amp;w=752&amp;sz=387&amp;hl=en&amp;start=11&amp;tbnid=aac7RotiIZr5GM:&amp;tbnh=150&amp;tbnw=103&amp;prev=/images?q=gintama&amp;gbv=2&amp;hl=en&amp;safe=active" TargetMode="External"/><Relationship Id="rId3" Type="http://schemas.openxmlformats.org/officeDocument/2006/relationships/image" Target="../media/image9.jpeg"/><Relationship Id="rId21" Type="http://schemas.openxmlformats.org/officeDocument/2006/relationships/image" Target="../media/image18.jpeg"/><Relationship Id="rId7" Type="http://schemas.openxmlformats.org/officeDocument/2006/relationships/image" Target="../media/image11.jpeg"/><Relationship Id="rId12" Type="http://schemas.openxmlformats.org/officeDocument/2006/relationships/hyperlink" Target="http://images.google.com/imgres?imgurl=http://foitv.com/img2/naruto-234c.jpg&amp;imgrefurl=http://foitv.com/s/naruto&amp;usg=__D8n_C0CFxHfdIg6cAdDAAVCkIHw=&amp;h=350&amp;w=300&amp;sz=148&amp;hl=en&amp;start=5&amp;tbnid=H9pMNg9K7g2zqM:&amp;tbnh=120&amp;tbnw=103&amp;prev=/images?q=naruto&amp;gbv=2&amp;hl=en&amp;safe=active" TargetMode="External"/><Relationship Id="rId17" Type="http://schemas.openxmlformats.org/officeDocument/2006/relationships/image" Target="../media/image16.jpeg"/><Relationship Id="rId2" Type="http://schemas.openxmlformats.org/officeDocument/2006/relationships/hyperlink" Target="http://images.google.com/imgres?imgurl=http://i250.photobucket.com/albums/gg270/ShadowSoul_Ayden/fullmetal_alchemist.jpg&amp;imgrefurl=http://awesomerandomosity.blogspot.com/2008/03/television-thursday-thirteen.html&amp;usg=__7DUV635azL1tD5iboTMTn7Bkf80=&amp;h=306&amp;w=333&amp;sz=76&amp;hl=en&amp;start=6&amp;tbnid=X-DjHR4RlEs3pM:&amp;tbnh=109&amp;tbnw=119&amp;prev=/images?q=fullmetal+alchemist&amp;gbv=2&amp;hl=en&amp;safe=active" TargetMode="External"/><Relationship Id="rId16" Type="http://schemas.openxmlformats.org/officeDocument/2006/relationships/hyperlink" Target="http://images.google.com/imgres?imgurl=http://2008.jffla.org/wp-content/img/movies/onepiece/onepiece-500.jpg&amp;imgrefurl=http://2008.jffla.org/?page_id=33&amp;usg=__f8aJsBYV8bh-Wik5L9QZFl4o2s0=&amp;h=742&amp;w=500&amp;sz=184&amp;hl=en&amp;start=10&amp;tbnid=GxrVj0tP3JFYSM:&amp;tbnh=141&amp;tbnw=95&amp;prev=/images?q=one+piece&amp;gbv=2&amp;hl=en&amp;safe=active" TargetMode="External"/><Relationship Id="rId20" Type="http://schemas.openxmlformats.org/officeDocument/2006/relationships/hyperlink" Target="http://images.google.com/imgres?imgurl=http://i202.photobucket.com/albums/aa64/kameko_suigami/gintama.jpg&amp;imgrefurl=http://zan-jusan.livejournal.com/tag/review&amp;usg=__kJ6HmJx5TcWG-LAKEwfcEbRZD-Y=&amp;h=768&amp;w=1024&amp;sz=242&amp;hl=en&amp;start=1&amp;tbnid=7BrLkNxWu7dBaM:&amp;tbnh=113&amp;tbnw=150&amp;prev=/images?q=gintama&amp;gbv=2&amp;hl=en&amp;safe=active" TargetMode="External"/><Relationship Id="rId1" Type="http://schemas.openxmlformats.org/officeDocument/2006/relationships/slideLayout" Target="../slideLayouts/slideLayout35.xml"/><Relationship Id="rId6" Type="http://schemas.openxmlformats.org/officeDocument/2006/relationships/hyperlink" Target="http://images.google.com/imgres?imgurl=http://dyyomedia.com/catalog/images/saiyuki_reload.jpg&amp;imgrefurl=http://dyyomedia.com/catalog/product_reviews.php?products_id=34&amp;language=en&amp;usg=__n9NNeGIT2DRU7z1SHQVvxmvFXsw=&amp;h=465&amp;w=308&amp;sz=46&amp;hl=en&amp;start=6&amp;tbnid=S8EMOzA5HU5rjM:&amp;tbnh=128&amp;tbnw=85&amp;prev=/images?q=saiyuki+reload&amp;gbv=2&amp;hl=en&amp;safe=active" TargetMode="External"/><Relationship Id="rId11" Type="http://schemas.openxmlformats.org/officeDocument/2006/relationships/image" Target="../media/image13.jpeg"/><Relationship Id="rId5" Type="http://schemas.openxmlformats.org/officeDocument/2006/relationships/image" Target="../media/image10.jpeg"/><Relationship Id="rId15" Type="http://schemas.openxmlformats.org/officeDocument/2006/relationships/image" Target="../media/image15.jpeg"/><Relationship Id="rId10" Type="http://schemas.openxmlformats.org/officeDocument/2006/relationships/hyperlink" Target="http://images.google.com/imgres?imgurl=http://i95.photobucket.com/albums/l123/mAxEne_LoNesTaR88/Prince%20of%20Tennis/p35.jpg&amp;imgrefurl=http://www.crunchyroll.com/group/Prince_of_Tennis&amp;usg=__HJ1xhKckAGAR_3JCXQOGER4XJsg=&amp;h=799&amp;w=551&amp;sz=95&amp;hl=en&amp;start=2&amp;tbnid=p-4Nbophxgjn6M:&amp;tbnh=143&amp;tbnw=99&amp;prev=/images?q=prince+of+tennis&amp;gbv=2&amp;hl=en&amp;safe=active" TargetMode="External"/><Relationship Id="rId19" Type="http://schemas.openxmlformats.org/officeDocument/2006/relationships/image" Target="../media/image17.jpeg"/><Relationship Id="rId4" Type="http://schemas.openxmlformats.org/officeDocument/2006/relationships/hyperlink" Target="http://images.google.com/imgres?imgurl=http://z.about.com/d/manga/1/0/8/6/-/-/DeathNote_Anime_Cast_500.jpg&amp;imgrefurl=http://manga.about.com/od/imagegalleries/ig/Death-Note-Gallery/Death-Note-Anime.htm&amp;usg=__yMoATsy-PTNEznqb_7gkvHq2FWU=&amp;h=500&amp;w=500&amp;sz=44&amp;hl=en&amp;start=6&amp;tbnid=4pibG_uYPhO9CM:&amp;tbnh=130&amp;tbnw=130&amp;prev=/images?q=death+note&amp;gbv=2&amp;hl=en&amp;safe=active" TargetMode="External"/><Relationship Id="rId9" Type="http://schemas.openxmlformats.org/officeDocument/2006/relationships/image" Target="../media/image12.jpeg"/><Relationship Id="rId14" Type="http://schemas.openxmlformats.org/officeDocument/2006/relationships/hyperlink" Target="http://images.google.com/imgres?imgurl=http://www.game-ost.ru/covers/1024_756957.jpg&amp;imgrefurl=http://www.en.game-ost.ru/info.php?id=1024&amp;usg=__rzCAMKrkgZTHCVgjXD9Ksk7xlTc=&amp;h=321&amp;w=360&amp;sz=34&amp;hl=en&amp;start=3&amp;tbnid=cit6Php2hlqVOM:&amp;tbnh=108&amp;tbnw=121&amp;prev=/images?q=harukanaru+toki+no+naka+de&amp;gbv=2&amp;hl=en&amp;safe=active" TargetMode="External"/></Relationships>
</file>

<file path=ppt/slides/_rels/slide5.xml.rels><?xml version="1.0" encoding="UTF-8" standalone="yes"?>
<Relationships xmlns="http://schemas.openxmlformats.org/package/2006/relationships"><Relationship Id="rId8" Type="http://schemas.openxmlformats.org/officeDocument/2006/relationships/hyperlink" Target="http://images.google.com/imgres?imgurl=http://i192.photobucket.com/albums/z196/gingertea8/Spirited-Away-Onesheet.jpg&amp;imgrefurl=http://travelswithsandy.wordpress.com/category/studio-ghibli/&amp;usg=__EUCYJUdDI3x3KjWpYg4t4DYhMqg=&amp;h=635&amp;w=450&amp;sz=70&amp;hl=en&amp;start=1&amp;um=1&amp;tbnid=O9e0SZtQjySa6M:&amp;tbnh=137&amp;tbnw=97&amp;prev=/images?q=spirited+away&amp;gbv=2&amp;hl=en&amp;safe=active&amp;um=1" TargetMode="External"/><Relationship Id="rId13" Type="http://schemas.openxmlformats.org/officeDocument/2006/relationships/image" Target="../media/image24.jpeg"/><Relationship Id="rId18" Type="http://schemas.openxmlformats.org/officeDocument/2006/relationships/hyperlink" Target="http://images.google.com/imgres?imgurl=http://www.teachwithmovies.org/guides/princess-mononoke-DVDcover.jpg&amp;imgrefurl=http://www.teachwithmovies.org/guides/princess-mononoke.html&amp;usg=__66-f7ySNFelxpRtwNnQ6STrZrEE=&amp;h=475&amp;w=336&amp;sz=49&amp;hl=en&amp;start=1&amp;um=1&amp;tbnid=ADxB7xJGprj0LM:&amp;tbnh=129&amp;tbnw=91&amp;prev=/images?q=princess+mononoke&amp;gbv=2&amp;hl=en&amp;safe=active&amp;um=1" TargetMode="External"/><Relationship Id="rId3" Type="http://schemas.openxmlformats.org/officeDocument/2006/relationships/image" Target="../media/image19.jpeg"/><Relationship Id="rId21" Type="http://schemas.openxmlformats.org/officeDocument/2006/relationships/image" Target="../media/image28.jpeg"/><Relationship Id="rId7" Type="http://schemas.openxmlformats.org/officeDocument/2006/relationships/image" Target="../media/image21.jpeg"/><Relationship Id="rId12" Type="http://schemas.openxmlformats.org/officeDocument/2006/relationships/hyperlink" Target="http://images.google.com/imgres?imgurl=http://blogs.phillyburbs.com/news/bcct/wp-content/blogs.dir/2/files/DeathNote.jpg&amp;imgrefurl=http://blogs.phillyburbs.com/news/bcct/anime-invasion/&amp;usg=__Q3Hg9T5K_KZlms9VvMLWtvgkQjY=&amp;h=500&amp;w=349&amp;sz=149&amp;hl=en&amp;start=3&amp;um=1&amp;tbnid=gEjxju2vV0LKKM:&amp;tbnh=130&amp;tbnw=91&amp;prev=/images?q=death+note&amp;gbv=2&amp;hl=en&amp;safe=active&amp;um=1" TargetMode="External"/><Relationship Id="rId17" Type="http://schemas.openxmlformats.org/officeDocument/2006/relationships/image" Target="../media/image26.jpeg"/><Relationship Id="rId2" Type="http://schemas.openxmlformats.org/officeDocument/2006/relationships/hyperlink" Target="http://images.google.com/imgres?imgurl=http://ecx.images-amazon.com/images/I/514X3DRN7FL._SL500.jpg&amp;imgrefurl=http://alysemarie.com/marlon9665138/2009/03/18/get-samurai-x-trust-betrayal-online/&amp;usg=__Vr9FQOWaH5_bMYcSM2IDRduIMlw=&amp;h=475&amp;w=335&amp;sz=39&amp;hl=en&amp;start=9&amp;um=1&amp;tbnid=u713QGSTL-eGiM:&amp;tbnh=129&amp;tbnw=91&amp;prev=/images?q=samurai+x+trust+and+betrayal&amp;gbv=2&amp;hl=en&amp;safe=active&amp;um=1" TargetMode="External"/><Relationship Id="rId16" Type="http://schemas.openxmlformats.org/officeDocument/2006/relationships/hyperlink" Target="http://images.google.com/imgres?imgurl=http://i38.tinypic.com/2exlx08.jpg&amp;imgrefurl=http://chinkymovies.blogspot.com/2008/08/j-movie-mushishi-live-action.html?showComment=1220279100000&amp;usg=__dgiNc7clWaECMQuIZUP2_Uuvy94=&amp;h=400&amp;w=278&amp;sz=35&amp;hl=en&amp;start=6&amp;um=1&amp;tbnid=YJyf3HfFgoALBM:&amp;tbnh=124&amp;tbnw=86&amp;prev=/images?q=mushi+shi&amp;gbv=2&amp;hl=en&amp;safe=active&amp;um=1" TargetMode="External"/><Relationship Id="rId20" Type="http://schemas.openxmlformats.org/officeDocument/2006/relationships/hyperlink" Target="http://images.google.com/imgres?imgurl=http://www.basugasubakuhatsu.com/blog/wp-content/uploads/2007/05/nodame-cantabile-4-cover.jpg&amp;imgrefurl=http://www.basugasubakuhatsu.com/blog/2007/05/&amp;usg=__ZVVQiCT3xbLMoEDgrVTWvpcsArE=&amp;h=500&amp;w=333&amp;sz=61&amp;hl=en&amp;start=9&amp;um=1&amp;tbnid=7u4ItV6DUv3rJM:&amp;tbnh=130&amp;tbnw=87&amp;prev=/images?q=nodame+cantabile&amp;gbv=2&amp;hl=en&amp;safe=active&amp;um=1" TargetMode="External"/><Relationship Id="rId1" Type="http://schemas.openxmlformats.org/officeDocument/2006/relationships/slideLayout" Target="../slideLayouts/slideLayout46.xml"/><Relationship Id="rId6" Type="http://schemas.openxmlformats.org/officeDocument/2006/relationships/hyperlink" Target="http://images.google.com/imgres?imgurl=http://blog.animeinstrumentality.net/wp-content/uploads/2009/01/22.jpg&amp;imgrefurl=http://anime-mgl.ucoz.com/&amp;usg=__bydSacAG22EuJ6E26dr8tYVHxeE=&amp;h=400&amp;w=390&amp;sz=307&amp;hl=en&amp;start=2&amp;um=1&amp;tbnid=iSYiH41buKifyM:&amp;tbnh=124&amp;tbnw=121&amp;prev=/images?q=clannad+after+story&amp;gbv=2&amp;hl=en&amp;safe=active&amp;um=1" TargetMode="External"/><Relationship Id="rId11" Type="http://schemas.openxmlformats.org/officeDocument/2006/relationships/image" Target="../media/image23.jpeg"/><Relationship Id="rId5" Type="http://schemas.openxmlformats.org/officeDocument/2006/relationships/image" Target="../media/image20.jpeg"/><Relationship Id="rId15" Type="http://schemas.openxmlformats.org/officeDocument/2006/relationships/image" Target="../media/image25.jpeg"/><Relationship Id="rId10" Type="http://schemas.openxmlformats.org/officeDocument/2006/relationships/hyperlink" Target="http://images.google.com/imgres?imgurl=http://i171.photobucket.com/albums/u294/noxdrew/CowboyBebop.jpg&amp;imgrefurl=http://www.justin.tv/networks/kurolucifernetanimeonline/forum/topic/25c4b0653453d6f8/COWBOY_BEBOP&amp;usg=__yeblZyBiQEM6MgoIxgZOkqL5ZIU=&amp;h=400&amp;w=287&amp;sz=54&amp;hl=en&amp;start=2&amp;um=1&amp;tbnid=ZUQoju8hOhSZ_M:&amp;tbnh=124&amp;tbnw=89&amp;prev=/images?q=cowboy+bebop&amp;gbv=2&amp;hl=en&amp;safe=active&amp;um=1" TargetMode="External"/><Relationship Id="rId19" Type="http://schemas.openxmlformats.org/officeDocument/2006/relationships/image" Target="../media/image27.jpeg"/><Relationship Id="rId4" Type="http://schemas.openxmlformats.org/officeDocument/2006/relationships/hyperlink" Target="http://images.google.com/imgres?imgurl=http://i236.photobucket.com/albums/ff71/Haruhi_LovelyComplex/code%20geass/code-geass2.jpg&amp;imgrefurl=http://dragonballfanssite.blogspot.com/2008/12/download-code-geass-r2-dubbed-episodes.html&amp;usg=__5jSx5-btK43WpTB9gkB4proplLc=&amp;h=768&amp;w=1024&amp;sz=289&amp;hl=en&amp;start=9&amp;um=1&amp;tbnid=TO_8ROwe-SuknM:&amp;tbnh=113&amp;tbnw=150&amp;prev=/images?q=code+geass+lelouch+of+the+rebellion&amp;gbv=2&amp;hl=en&amp;safe=active&amp;um=1" TargetMode="External"/><Relationship Id="rId9" Type="http://schemas.openxmlformats.org/officeDocument/2006/relationships/image" Target="../media/image22.jpeg"/><Relationship Id="rId14" Type="http://schemas.openxmlformats.org/officeDocument/2006/relationships/hyperlink" Target="http://images.google.com/imgres?imgurl=http://www.truemovie.com/POSTER/GirlWhoLeaptThroughTime.JPG&amp;imgrefurl=http://www.ahmad96.com/vb/t3632.html&amp;usg=___6M1R_EbEdMZBpVAf6ccseh9hZY=&amp;h=474&amp;w=331&amp;sz=34&amp;hl=en&amp;start=2&amp;um=1&amp;tbnid=rkS0NB0L0HnWAM:&amp;tbnh=129&amp;tbnw=90&amp;prev=/images?q=the+girl+who+leapt+through+time&amp;gbv=2&amp;hl=en&amp;safe=active&amp;um=1" TargetMode="Externa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solidFill>
                  <a:srgbClr val="FFFF00"/>
                </a:solidFill>
              </a:rPr>
              <a:t>Japanese Pop culture</a:t>
            </a:r>
            <a:endParaRPr lang="en-US" dirty="0">
              <a:solidFill>
                <a:srgbClr val="FFFF00"/>
              </a:solidFill>
            </a:endParaRPr>
          </a:p>
        </p:txBody>
      </p:sp>
      <p:sp>
        <p:nvSpPr>
          <p:cNvPr id="3" name="Subtitle 2"/>
          <p:cNvSpPr>
            <a:spLocks noGrp="1"/>
          </p:cNvSpPr>
          <p:nvPr>
            <p:ph type="subTitle" idx="1"/>
          </p:nvPr>
        </p:nvSpPr>
        <p:spPr/>
        <p:txBody>
          <a:bodyPr/>
          <a:lstStyle/>
          <a:p>
            <a:r>
              <a:rPr lang="en-US" dirty="0" smtClean="0"/>
              <a:t>Anime and </a:t>
            </a:r>
            <a:r>
              <a:rPr lang="en-US" dirty="0" err="1" smtClean="0"/>
              <a:t>Manga</a:t>
            </a:r>
            <a:endParaRPr lang="en-US" dirty="0" smtClean="0"/>
          </a:p>
          <a:p>
            <a:r>
              <a:rPr lang="en-US" dirty="0" smtClean="0"/>
              <a:t>Presented by: </a:t>
            </a:r>
            <a:r>
              <a:rPr lang="en-US" dirty="0" err="1" smtClean="0"/>
              <a:t>Makenzie</a:t>
            </a:r>
            <a:r>
              <a:rPr lang="en-US" dirty="0" smtClean="0"/>
              <a:t> </a:t>
            </a:r>
            <a:r>
              <a:rPr lang="en-US" dirty="0" err="1" smtClean="0"/>
              <a:t>Hartle</a:t>
            </a:r>
            <a:endParaRPr lang="en-US" dirty="0"/>
          </a:p>
        </p:txBody>
      </p:sp>
    </p:spTree>
  </p:cSld>
  <p:clrMapOvr>
    <a:masterClrMapping/>
  </p:clrMapOvr>
  <p:transition>
    <p:dissolv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History of </a:t>
            </a:r>
            <a:r>
              <a:rPr lang="en-US" dirty="0" err="1" smtClean="0"/>
              <a:t>Manga</a:t>
            </a:r>
            <a:endParaRPr lang="en-US" dirty="0"/>
          </a:p>
        </p:txBody>
      </p:sp>
      <p:sp>
        <p:nvSpPr>
          <p:cNvPr id="3" name="Content Placeholder 2"/>
          <p:cNvSpPr>
            <a:spLocks noGrp="1"/>
          </p:cNvSpPr>
          <p:nvPr>
            <p:ph sz="quarter" idx="1"/>
          </p:nvPr>
        </p:nvSpPr>
        <p:spPr/>
        <p:txBody>
          <a:bodyPr/>
          <a:lstStyle/>
          <a:p>
            <a:pPr>
              <a:buNone/>
            </a:pPr>
            <a:r>
              <a:rPr lang="en-US" dirty="0" smtClean="0">
                <a:solidFill>
                  <a:srgbClr val="FFC000"/>
                </a:solidFill>
              </a:rPr>
              <a:t>	</a:t>
            </a:r>
            <a:r>
              <a:rPr lang="en-US" dirty="0" err="1" smtClean="0">
                <a:solidFill>
                  <a:srgbClr val="FFC000"/>
                </a:solidFill>
              </a:rPr>
              <a:t>Manga</a:t>
            </a:r>
            <a:r>
              <a:rPr lang="en-US" dirty="0" smtClean="0">
                <a:solidFill>
                  <a:srgbClr val="FFC000"/>
                </a:solidFill>
              </a:rPr>
              <a:t>, translated from the </a:t>
            </a:r>
            <a:r>
              <a:rPr lang="en-US" dirty="0" smtClean="0">
                <a:solidFill>
                  <a:srgbClr val="FFC000"/>
                </a:solidFill>
              </a:rPr>
              <a:t>Japanese </a:t>
            </a:r>
            <a:r>
              <a:rPr lang="en-US" dirty="0" smtClean="0">
                <a:solidFill>
                  <a:srgbClr val="FFC000"/>
                </a:solidFill>
              </a:rPr>
              <a:t>to mean “comics”, or “cartoon”, began in the late eighteenth century. During and after the U.S. occupation of Japan, American comics greatly influenced the development of the popular art form. Today, children around the world enjoy </a:t>
            </a:r>
            <a:r>
              <a:rPr lang="en-US" dirty="0" err="1" smtClean="0">
                <a:solidFill>
                  <a:srgbClr val="FFC000"/>
                </a:solidFill>
              </a:rPr>
              <a:t>M</a:t>
            </a:r>
            <a:r>
              <a:rPr lang="en-US" dirty="0" err="1" smtClean="0">
                <a:solidFill>
                  <a:srgbClr val="FFC000"/>
                </a:solidFill>
              </a:rPr>
              <a:t>anga</a:t>
            </a:r>
            <a:r>
              <a:rPr lang="en-US" dirty="0" smtClean="0">
                <a:solidFill>
                  <a:srgbClr val="FFC000"/>
                </a:solidFill>
              </a:rPr>
              <a:t> </a:t>
            </a:r>
            <a:r>
              <a:rPr lang="en-US" dirty="0" smtClean="0">
                <a:solidFill>
                  <a:srgbClr val="FFC000"/>
                </a:solidFill>
              </a:rPr>
              <a:t>and everything it has to offer.</a:t>
            </a:r>
            <a:endParaRPr lang="en-US" dirty="0">
              <a:solidFill>
                <a:srgbClr val="FFC000"/>
              </a:solidFill>
            </a:endParaRPr>
          </a:p>
        </p:txBody>
      </p:sp>
    </p:spTree>
  </p:cSld>
  <p:clrMapOvr>
    <a:masterClrMapping/>
  </p:clrMapOvr>
  <p:transition>
    <p:wedg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err="1" smtClean="0">
                <a:solidFill>
                  <a:srgbClr val="92D050"/>
                </a:solidFill>
              </a:rPr>
              <a:t>Manga</a:t>
            </a:r>
            <a:r>
              <a:rPr lang="en-US" dirty="0" smtClean="0">
                <a:solidFill>
                  <a:srgbClr val="92D050"/>
                </a:solidFill>
              </a:rPr>
              <a:t> Today</a:t>
            </a:r>
            <a:endParaRPr lang="en-US" dirty="0">
              <a:solidFill>
                <a:srgbClr val="92D050"/>
              </a:solidFill>
            </a:endParaRPr>
          </a:p>
        </p:txBody>
      </p:sp>
      <p:sp>
        <p:nvSpPr>
          <p:cNvPr id="3" name="Content Placeholder 2"/>
          <p:cNvSpPr>
            <a:spLocks noGrp="1"/>
          </p:cNvSpPr>
          <p:nvPr>
            <p:ph idx="1"/>
          </p:nvPr>
        </p:nvSpPr>
        <p:spPr/>
        <p:txBody>
          <a:bodyPr/>
          <a:lstStyle/>
          <a:p>
            <a:pPr>
              <a:buNone/>
            </a:pPr>
            <a:r>
              <a:rPr lang="en-US" dirty="0" smtClean="0">
                <a:solidFill>
                  <a:srgbClr val="002060"/>
                </a:solidFill>
              </a:rPr>
              <a:t>	Today, </a:t>
            </a:r>
            <a:r>
              <a:rPr lang="en-US" dirty="0" err="1" smtClean="0">
                <a:solidFill>
                  <a:srgbClr val="002060"/>
                </a:solidFill>
              </a:rPr>
              <a:t>M</a:t>
            </a:r>
            <a:r>
              <a:rPr lang="en-US" dirty="0" err="1" smtClean="0">
                <a:solidFill>
                  <a:srgbClr val="002060"/>
                </a:solidFill>
              </a:rPr>
              <a:t>anga</a:t>
            </a:r>
            <a:r>
              <a:rPr lang="en-US" dirty="0" smtClean="0">
                <a:solidFill>
                  <a:srgbClr val="002060"/>
                </a:solidFill>
              </a:rPr>
              <a:t> </a:t>
            </a:r>
            <a:r>
              <a:rPr lang="en-US" dirty="0" smtClean="0">
                <a:solidFill>
                  <a:srgbClr val="002060"/>
                </a:solidFill>
              </a:rPr>
              <a:t>is enjoyed by people of all ages. Younger children might enjoy something humorous such as </a:t>
            </a:r>
            <a:r>
              <a:rPr lang="en-US" i="1" dirty="0" err="1" smtClean="0">
                <a:solidFill>
                  <a:srgbClr val="002060"/>
                </a:solidFill>
              </a:rPr>
              <a:t>Ouran</a:t>
            </a:r>
            <a:r>
              <a:rPr lang="en-US" i="1" dirty="0" smtClean="0">
                <a:solidFill>
                  <a:srgbClr val="002060"/>
                </a:solidFill>
              </a:rPr>
              <a:t> High School Host Club </a:t>
            </a:r>
            <a:r>
              <a:rPr lang="en-US" dirty="0" smtClean="0">
                <a:solidFill>
                  <a:srgbClr val="002060"/>
                </a:solidFill>
              </a:rPr>
              <a:t>(</a:t>
            </a:r>
            <a:r>
              <a:rPr lang="en-US" dirty="0" err="1" smtClean="0">
                <a:solidFill>
                  <a:srgbClr val="002060"/>
                </a:solidFill>
              </a:rPr>
              <a:t>a.k.a</a:t>
            </a:r>
            <a:r>
              <a:rPr lang="en-US" dirty="0" smtClean="0">
                <a:solidFill>
                  <a:srgbClr val="002060"/>
                </a:solidFill>
              </a:rPr>
              <a:t> </a:t>
            </a:r>
            <a:r>
              <a:rPr lang="en-US" i="1" dirty="0" err="1" smtClean="0">
                <a:solidFill>
                  <a:srgbClr val="002060"/>
                </a:solidFill>
              </a:rPr>
              <a:t>Ouran</a:t>
            </a:r>
            <a:r>
              <a:rPr lang="en-US" i="1" dirty="0" smtClean="0">
                <a:solidFill>
                  <a:srgbClr val="002060"/>
                </a:solidFill>
              </a:rPr>
              <a:t> </a:t>
            </a:r>
            <a:r>
              <a:rPr lang="en-US" i="1" dirty="0" err="1" smtClean="0">
                <a:solidFill>
                  <a:srgbClr val="002060"/>
                </a:solidFill>
              </a:rPr>
              <a:t>Koukou</a:t>
            </a:r>
            <a:r>
              <a:rPr lang="en-US" i="1" dirty="0" smtClean="0">
                <a:solidFill>
                  <a:srgbClr val="002060"/>
                </a:solidFill>
              </a:rPr>
              <a:t> Host Club</a:t>
            </a:r>
            <a:r>
              <a:rPr lang="en-US" dirty="0" smtClean="0">
                <a:solidFill>
                  <a:srgbClr val="002060"/>
                </a:solidFill>
              </a:rPr>
              <a:t>). Teenagers and college students enjoy the action packed series such as </a:t>
            </a:r>
            <a:r>
              <a:rPr lang="en-US" i="1" dirty="0" err="1" smtClean="0">
                <a:solidFill>
                  <a:srgbClr val="002060"/>
                </a:solidFill>
              </a:rPr>
              <a:t>Naruto</a:t>
            </a:r>
            <a:r>
              <a:rPr lang="en-US" dirty="0" smtClean="0">
                <a:solidFill>
                  <a:srgbClr val="002060"/>
                </a:solidFill>
              </a:rPr>
              <a:t>, </a:t>
            </a:r>
            <a:r>
              <a:rPr lang="en-US" i="1" dirty="0" smtClean="0">
                <a:solidFill>
                  <a:srgbClr val="002060"/>
                </a:solidFill>
              </a:rPr>
              <a:t>Wolf’s Rain, </a:t>
            </a:r>
            <a:r>
              <a:rPr lang="en-US" dirty="0" smtClean="0">
                <a:solidFill>
                  <a:srgbClr val="002060"/>
                </a:solidFill>
              </a:rPr>
              <a:t>or </a:t>
            </a:r>
            <a:r>
              <a:rPr lang="en-US" i="1" dirty="0" smtClean="0">
                <a:solidFill>
                  <a:srgbClr val="002060"/>
                </a:solidFill>
              </a:rPr>
              <a:t>Death Note. </a:t>
            </a:r>
            <a:r>
              <a:rPr lang="en-US" dirty="0" smtClean="0">
                <a:solidFill>
                  <a:srgbClr val="002060"/>
                </a:solidFill>
              </a:rPr>
              <a:t>There are series directed towards adults as well, but </a:t>
            </a:r>
            <a:r>
              <a:rPr lang="en-US" dirty="0" err="1" smtClean="0">
                <a:solidFill>
                  <a:srgbClr val="002060"/>
                </a:solidFill>
              </a:rPr>
              <a:t>M</a:t>
            </a:r>
            <a:r>
              <a:rPr lang="en-US" dirty="0" err="1" smtClean="0">
                <a:solidFill>
                  <a:srgbClr val="002060"/>
                </a:solidFill>
              </a:rPr>
              <a:t>anga</a:t>
            </a:r>
            <a:r>
              <a:rPr lang="en-US" dirty="0" smtClean="0">
                <a:solidFill>
                  <a:srgbClr val="002060"/>
                </a:solidFill>
              </a:rPr>
              <a:t> </a:t>
            </a:r>
            <a:r>
              <a:rPr lang="en-US" dirty="0" smtClean="0">
                <a:solidFill>
                  <a:srgbClr val="002060"/>
                </a:solidFill>
              </a:rPr>
              <a:t>is generally aimed towards the teenage generation.</a:t>
            </a:r>
            <a:endParaRPr lang="en-US" dirty="0">
              <a:solidFill>
                <a:srgbClr val="002060"/>
              </a:solidFill>
            </a:endParaRPr>
          </a:p>
        </p:txBody>
      </p:sp>
    </p:spTree>
  </p:cSld>
  <p:clrMapOvr>
    <a:masterClrMapping/>
  </p:clrMapOvr>
  <p:transition>
    <p:zoom dir="in"/>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7030A0"/>
                </a:solidFill>
              </a:rPr>
              <a:t>Top Ten Popular </a:t>
            </a:r>
            <a:r>
              <a:rPr lang="en-US" dirty="0" err="1" smtClean="0">
                <a:solidFill>
                  <a:srgbClr val="7030A0"/>
                </a:solidFill>
              </a:rPr>
              <a:t>Mangas</a:t>
            </a:r>
            <a:r>
              <a:rPr lang="en-US" dirty="0" smtClean="0">
                <a:solidFill>
                  <a:srgbClr val="7030A0"/>
                </a:solidFill>
              </a:rPr>
              <a:t> Today</a:t>
            </a:r>
            <a:endParaRPr lang="en-US" dirty="0">
              <a:solidFill>
                <a:srgbClr val="7030A0"/>
              </a:solidFill>
            </a:endParaRPr>
          </a:p>
        </p:txBody>
      </p:sp>
      <p:sp>
        <p:nvSpPr>
          <p:cNvPr id="3" name="Content Placeholder 2"/>
          <p:cNvSpPr>
            <a:spLocks noGrp="1"/>
          </p:cNvSpPr>
          <p:nvPr>
            <p:ph idx="1"/>
          </p:nvPr>
        </p:nvSpPr>
        <p:spPr/>
        <p:txBody>
          <a:bodyPr>
            <a:normAutofit fontScale="92500" lnSpcReduction="10000"/>
          </a:bodyPr>
          <a:lstStyle/>
          <a:p>
            <a:r>
              <a:rPr lang="en-US" i="1" dirty="0" err="1" smtClean="0">
                <a:solidFill>
                  <a:srgbClr val="7030A0"/>
                </a:solidFill>
              </a:rPr>
              <a:t>Fullmetal</a:t>
            </a:r>
            <a:r>
              <a:rPr lang="en-US" i="1" dirty="0" smtClean="0">
                <a:solidFill>
                  <a:srgbClr val="7030A0"/>
                </a:solidFill>
              </a:rPr>
              <a:t> Alchemist</a:t>
            </a:r>
          </a:p>
          <a:p>
            <a:r>
              <a:rPr lang="en-US" i="1" dirty="0" smtClean="0">
                <a:solidFill>
                  <a:srgbClr val="7030A0"/>
                </a:solidFill>
              </a:rPr>
              <a:t>Death Note</a:t>
            </a:r>
          </a:p>
          <a:p>
            <a:r>
              <a:rPr lang="en-US" i="1" dirty="0" err="1" smtClean="0">
                <a:solidFill>
                  <a:srgbClr val="7030A0"/>
                </a:solidFill>
              </a:rPr>
              <a:t>Saiyuki</a:t>
            </a:r>
            <a:r>
              <a:rPr lang="en-US" i="1" dirty="0" smtClean="0">
                <a:solidFill>
                  <a:srgbClr val="7030A0"/>
                </a:solidFill>
              </a:rPr>
              <a:t> Reload</a:t>
            </a:r>
          </a:p>
          <a:p>
            <a:r>
              <a:rPr lang="en-US" i="1" dirty="0" smtClean="0">
                <a:solidFill>
                  <a:srgbClr val="7030A0"/>
                </a:solidFill>
              </a:rPr>
              <a:t>Fruits Basket</a:t>
            </a:r>
          </a:p>
          <a:p>
            <a:r>
              <a:rPr lang="en-US" i="1" dirty="0" smtClean="0">
                <a:solidFill>
                  <a:srgbClr val="7030A0"/>
                </a:solidFill>
              </a:rPr>
              <a:t>Prince of Tennis</a:t>
            </a:r>
          </a:p>
          <a:p>
            <a:r>
              <a:rPr lang="en-US" i="1" dirty="0" err="1" smtClean="0">
                <a:solidFill>
                  <a:srgbClr val="7030A0"/>
                </a:solidFill>
              </a:rPr>
              <a:t>Naruto</a:t>
            </a:r>
            <a:endParaRPr lang="en-US" i="1" dirty="0" smtClean="0">
              <a:solidFill>
                <a:srgbClr val="7030A0"/>
              </a:solidFill>
            </a:endParaRPr>
          </a:p>
          <a:p>
            <a:r>
              <a:rPr lang="en-US" i="1" dirty="0" err="1" smtClean="0">
                <a:solidFill>
                  <a:srgbClr val="7030A0"/>
                </a:solidFill>
              </a:rPr>
              <a:t>Haruka</a:t>
            </a:r>
            <a:r>
              <a:rPr lang="en-US" i="1" dirty="0" smtClean="0">
                <a:solidFill>
                  <a:srgbClr val="7030A0"/>
                </a:solidFill>
              </a:rPr>
              <a:t> </a:t>
            </a:r>
            <a:r>
              <a:rPr lang="en-US" i="1" dirty="0" err="1" smtClean="0">
                <a:solidFill>
                  <a:srgbClr val="7030A0"/>
                </a:solidFill>
              </a:rPr>
              <a:t>Naru</a:t>
            </a:r>
            <a:r>
              <a:rPr lang="en-US" i="1" dirty="0" smtClean="0">
                <a:solidFill>
                  <a:srgbClr val="7030A0"/>
                </a:solidFill>
              </a:rPr>
              <a:t> Toki No Naka De</a:t>
            </a:r>
          </a:p>
          <a:p>
            <a:r>
              <a:rPr lang="en-US" i="1" dirty="0" smtClean="0">
                <a:solidFill>
                  <a:srgbClr val="7030A0"/>
                </a:solidFill>
              </a:rPr>
              <a:t>One Piece</a:t>
            </a:r>
          </a:p>
          <a:p>
            <a:r>
              <a:rPr lang="en-US" i="1" dirty="0" err="1" smtClean="0">
                <a:solidFill>
                  <a:srgbClr val="7030A0"/>
                </a:solidFill>
              </a:rPr>
              <a:t>Gintama</a:t>
            </a:r>
            <a:endParaRPr lang="en-US" i="1" dirty="0" smtClean="0">
              <a:solidFill>
                <a:srgbClr val="7030A0"/>
              </a:solidFill>
            </a:endParaRPr>
          </a:p>
          <a:p>
            <a:r>
              <a:rPr lang="en-US" i="1" dirty="0" smtClean="0">
                <a:solidFill>
                  <a:srgbClr val="7030A0"/>
                </a:solidFill>
              </a:rPr>
              <a:t>Bleach</a:t>
            </a:r>
            <a:endParaRPr lang="en-US" i="1" dirty="0">
              <a:solidFill>
                <a:srgbClr val="7030A0"/>
              </a:solidFill>
            </a:endParaRPr>
          </a:p>
        </p:txBody>
      </p:sp>
      <p:pic>
        <p:nvPicPr>
          <p:cNvPr id="13314" name="Picture 2" descr="http://tbn3.google.com/images?q=tbn:X-DjHR4RlEs3pM:http://i250.photobucket.com/albums/gg270/ShadowSoul_Ayden/fullmetal_alchemist.jpg">
            <a:hlinkClick r:id="rId2"/>
          </p:cNvPr>
          <p:cNvPicPr>
            <a:picLocks noChangeAspect="1" noChangeArrowheads="1"/>
          </p:cNvPicPr>
          <p:nvPr/>
        </p:nvPicPr>
        <p:blipFill>
          <a:blip r:embed="rId3"/>
          <a:srcRect/>
          <a:stretch>
            <a:fillRect/>
          </a:stretch>
        </p:blipFill>
        <p:spPr bwMode="auto">
          <a:xfrm>
            <a:off x="3581400" y="1066800"/>
            <a:ext cx="1133475" cy="1038225"/>
          </a:xfrm>
          <a:prstGeom prst="rect">
            <a:avLst/>
          </a:prstGeom>
          <a:noFill/>
        </p:spPr>
      </p:pic>
      <p:pic>
        <p:nvPicPr>
          <p:cNvPr id="13316" name="Picture 4" descr="http://tbn3.google.com/images?q=tbn:4pibG_uYPhO9CM:http://z.about.com/d/manga/1/0/8/6/-/-/DeathNote_Anime_Cast_500.jpg">
            <a:hlinkClick r:id="rId4"/>
          </p:cNvPr>
          <p:cNvPicPr>
            <a:picLocks noChangeAspect="1" noChangeArrowheads="1"/>
          </p:cNvPicPr>
          <p:nvPr/>
        </p:nvPicPr>
        <p:blipFill>
          <a:blip r:embed="rId5"/>
          <a:srcRect/>
          <a:stretch>
            <a:fillRect/>
          </a:stretch>
        </p:blipFill>
        <p:spPr bwMode="auto">
          <a:xfrm>
            <a:off x="4876800" y="1295400"/>
            <a:ext cx="1238250" cy="1238250"/>
          </a:xfrm>
          <a:prstGeom prst="rect">
            <a:avLst/>
          </a:prstGeom>
          <a:noFill/>
        </p:spPr>
      </p:pic>
      <p:pic>
        <p:nvPicPr>
          <p:cNvPr id="13318" name="Picture 6" descr="http://tbn0.google.com/images?q=tbn:S8EMOzA5HU5rjM:http://dyyomedia.com/catalog/images/saiyuki_reload.jpg">
            <a:hlinkClick r:id="rId6"/>
          </p:cNvPr>
          <p:cNvPicPr>
            <a:picLocks noChangeAspect="1" noChangeArrowheads="1"/>
          </p:cNvPicPr>
          <p:nvPr/>
        </p:nvPicPr>
        <p:blipFill>
          <a:blip r:embed="rId7"/>
          <a:srcRect/>
          <a:stretch>
            <a:fillRect/>
          </a:stretch>
        </p:blipFill>
        <p:spPr bwMode="auto">
          <a:xfrm>
            <a:off x="6324600" y="533400"/>
            <a:ext cx="809625" cy="1219201"/>
          </a:xfrm>
          <a:prstGeom prst="rect">
            <a:avLst/>
          </a:prstGeom>
          <a:noFill/>
        </p:spPr>
      </p:pic>
      <p:pic>
        <p:nvPicPr>
          <p:cNvPr id="13322" name="Picture 10" descr="http://tbn2.google.com/images?q=tbn:jIQC-r2sEgQg1M:http://images.amazon.com/images/P/159182608X.01.LZZZZZZZ.jpg">
            <a:hlinkClick r:id="rId8"/>
          </p:cNvPr>
          <p:cNvPicPr>
            <a:picLocks noChangeAspect="1" noChangeArrowheads="1"/>
          </p:cNvPicPr>
          <p:nvPr/>
        </p:nvPicPr>
        <p:blipFill>
          <a:blip r:embed="rId9"/>
          <a:srcRect/>
          <a:stretch>
            <a:fillRect/>
          </a:stretch>
        </p:blipFill>
        <p:spPr bwMode="auto">
          <a:xfrm>
            <a:off x="7467600" y="685800"/>
            <a:ext cx="828675" cy="1238250"/>
          </a:xfrm>
          <a:prstGeom prst="rect">
            <a:avLst/>
          </a:prstGeom>
          <a:noFill/>
        </p:spPr>
      </p:pic>
      <p:pic>
        <p:nvPicPr>
          <p:cNvPr id="13324" name="Picture 12" descr="http://tbn1.google.com/images?q=tbn:p-4Nbophxgjn6M:http://i95.photobucket.com/albums/l123/mAxEne_LoNesTaR88/Prince%2520of%2520Tennis/p35.jpg">
            <a:hlinkClick r:id="rId10"/>
          </p:cNvPr>
          <p:cNvPicPr>
            <a:picLocks noChangeAspect="1" noChangeArrowheads="1"/>
          </p:cNvPicPr>
          <p:nvPr/>
        </p:nvPicPr>
        <p:blipFill>
          <a:blip r:embed="rId11"/>
          <a:srcRect/>
          <a:stretch>
            <a:fillRect/>
          </a:stretch>
        </p:blipFill>
        <p:spPr bwMode="auto">
          <a:xfrm>
            <a:off x="6248400" y="2057400"/>
            <a:ext cx="942975" cy="1362075"/>
          </a:xfrm>
          <a:prstGeom prst="rect">
            <a:avLst/>
          </a:prstGeom>
          <a:noFill/>
        </p:spPr>
      </p:pic>
      <p:pic>
        <p:nvPicPr>
          <p:cNvPr id="13326" name="Picture 14" descr="http://tbn0.google.com/images?q=tbn:H9pMNg9K7g2zqM:http://foitv.com/img2/naruto-234c.jpg">
            <a:hlinkClick r:id="rId12"/>
          </p:cNvPr>
          <p:cNvPicPr>
            <a:picLocks noChangeAspect="1" noChangeArrowheads="1"/>
          </p:cNvPicPr>
          <p:nvPr/>
        </p:nvPicPr>
        <p:blipFill>
          <a:blip r:embed="rId13"/>
          <a:srcRect/>
          <a:stretch>
            <a:fillRect/>
          </a:stretch>
        </p:blipFill>
        <p:spPr bwMode="auto">
          <a:xfrm>
            <a:off x="7391400" y="2133600"/>
            <a:ext cx="981075" cy="1143001"/>
          </a:xfrm>
          <a:prstGeom prst="rect">
            <a:avLst/>
          </a:prstGeom>
          <a:noFill/>
        </p:spPr>
      </p:pic>
      <p:pic>
        <p:nvPicPr>
          <p:cNvPr id="13328" name="Picture 16" descr="http://tbn2.google.com/images?q=tbn:cit6Php2hlqVOM:http://www.game-ost.ru/covers/1024_756957.jpg">
            <a:hlinkClick r:id="rId14"/>
          </p:cNvPr>
          <p:cNvPicPr>
            <a:picLocks noChangeAspect="1" noChangeArrowheads="1"/>
          </p:cNvPicPr>
          <p:nvPr/>
        </p:nvPicPr>
        <p:blipFill>
          <a:blip r:embed="rId15"/>
          <a:srcRect/>
          <a:stretch>
            <a:fillRect/>
          </a:stretch>
        </p:blipFill>
        <p:spPr bwMode="auto">
          <a:xfrm>
            <a:off x="2895600" y="3505200"/>
            <a:ext cx="1152525" cy="1028701"/>
          </a:xfrm>
          <a:prstGeom prst="rect">
            <a:avLst/>
          </a:prstGeom>
          <a:noFill/>
        </p:spPr>
      </p:pic>
      <p:pic>
        <p:nvPicPr>
          <p:cNvPr id="13330" name="Picture 18" descr="http://tbn1.google.com/images?q=tbn:GxrVj0tP3JFYSM:http://2008.jffla.org/wp-content/img/movies/onepiece/onepiece-500.jpg">
            <a:hlinkClick r:id="rId16"/>
          </p:cNvPr>
          <p:cNvPicPr>
            <a:picLocks noChangeAspect="1" noChangeArrowheads="1"/>
          </p:cNvPicPr>
          <p:nvPr/>
        </p:nvPicPr>
        <p:blipFill>
          <a:blip r:embed="rId17"/>
          <a:srcRect/>
          <a:stretch>
            <a:fillRect/>
          </a:stretch>
        </p:blipFill>
        <p:spPr bwMode="auto">
          <a:xfrm>
            <a:off x="4495800" y="3505200"/>
            <a:ext cx="904875" cy="1343026"/>
          </a:xfrm>
          <a:prstGeom prst="rect">
            <a:avLst/>
          </a:prstGeom>
          <a:noFill/>
        </p:spPr>
      </p:pic>
      <p:pic>
        <p:nvPicPr>
          <p:cNvPr id="13332" name="Picture 20" descr="http://tbn3.google.com/images?q=tbn:aac7RotiIZr5GM:http://otakuniverse.com/images/06/8/Gintama03.jpg">
            <a:hlinkClick r:id="rId18"/>
          </p:cNvPr>
          <p:cNvPicPr>
            <a:picLocks noChangeAspect="1" noChangeArrowheads="1"/>
          </p:cNvPicPr>
          <p:nvPr/>
        </p:nvPicPr>
        <p:blipFill>
          <a:blip r:embed="rId19"/>
          <a:srcRect/>
          <a:stretch>
            <a:fillRect/>
          </a:stretch>
        </p:blipFill>
        <p:spPr bwMode="auto">
          <a:xfrm>
            <a:off x="5715000" y="3657600"/>
            <a:ext cx="981075" cy="1428750"/>
          </a:xfrm>
          <a:prstGeom prst="rect">
            <a:avLst/>
          </a:prstGeom>
          <a:noFill/>
        </p:spPr>
      </p:pic>
      <p:pic>
        <p:nvPicPr>
          <p:cNvPr id="13334" name="Picture 22" descr="http://tbn3.google.com/images?q=tbn:7BrLkNxWu7dBaM:http://i202.photobucket.com/albums/aa64/kameko_suigami/gintama.jpg">
            <a:hlinkClick r:id="rId20"/>
          </p:cNvPr>
          <p:cNvPicPr>
            <a:picLocks noChangeAspect="1" noChangeArrowheads="1"/>
          </p:cNvPicPr>
          <p:nvPr/>
        </p:nvPicPr>
        <p:blipFill>
          <a:blip r:embed="rId21"/>
          <a:srcRect/>
          <a:stretch>
            <a:fillRect/>
          </a:stretch>
        </p:blipFill>
        <p:spPr bwMode="auto">
          <a:xfrm>
            <a:off x="7086600" y="3810000"/>
            <a:ext cx="1428750" cy="1076326"/>
          </a:xfrm>
          <a:prstGeom prst="rect">
            <a:avLst/>
          </a:prstGeom>
          <a:noFill/>
        </p:spPr>
      </p:pic>
    </p:spTree>
  </p:cSld>
  <p:clrMapOvr>
    <a:masterClrMapping/>
  </p:clrMapOvr>
  <p:transition>
    <p:wheel spokes="8"/>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92D050"/>
                </a:solidFill>
              </a:rPr>
              <a:t>Top Ten Popular </a:t>
            </a:r>
            <a:r>
              <a:rPr lang="en-US" dirty="0" err="1" smtClean="0">
                <a:solidFill>
                  <a:srgbClr val="92D050"/>
                </a:solidFill>
              </a:rPr>
              <a:t>Animes</a:t>
            </a:r>
            <a:r>
              <a:rPr lang="en-US" dirty="0" smtClean="0">
                <a:solidFill>
                  <a:srgbClr val="92D050"/>
                </a:solidFill>
              </a:rPr>
              <a:t> Today</a:t>
            </a:r>
            <a:endParaRPr lang="en-US" dirty="0">
              <a:solidFill>
                <a:srgbClr val="92D050"/>
              </a:solidFill>
            </a:endParaRPr>
          </a:p>
        </p:txBody>
      </p:sp>
      <p:sp>
        <p:nvSpPr>
          <p:cNvPr id="3" name="Content Placeholder 2"/>
          <p:cNvSpPr>
            <a:spLocks noGrp="1"/>
          </p:cNvSpPr>
          <p:nvPr>
            <p:ph sz="quarter" idx="1"/>
          </p:nvPr>
        </p:nvSpPr>
        <p:spPr/>
        <p:txBody>
          <a:bodyPr/>
          <a:lstStyle/>
          <a:p>
            <a:pPr>
              <a:buFont typeface="Courier New" pitchFamily="49" charset="0"/>
              <a:buChar char="o"/>
            </a:pPr>
            <a:r>
              <a:rPr lang="en-US" i="1" dirty="0" smtClean="0">
                <a:solidFill>
                  <a:srgbClr val="00B050"/>
                </a:solidFill>
              </a:rPr>
              <a:t>Samurai X: Trust and Betrayal</a:t>
            </a:r>
          </a:p>
          <a:p>
            <a:pPr>
              <a:buFont typeface="Courier New" pitchFamily="49" charset="0"/>
              <a:buChar char="o"/>
            </a:pPr>
            <a:r>
              <a:rPr lang="en-US" i="1" dirty="0" smtClean="0">
                <a:solidFill>
                  <a:srgbClr val="00B050"/>
                </a:solidFill>
              </a:rPr>
              <a:t>Code </a:t>
            </a:r>
            <a:r>
              <a:rPr lang="en-US" i="1" dirty="0" err="1" smtClean="0">
                <a:solidFill>
                  <a:srgbClr val="00B050"/>
                </a:solidFill>
              </a:rPr>
              <a:t>Geass</a:t>
            </a:r>
            <a:r>
              <a:rPr lang="en-US" i="1" dirty="0" smtClean="0">
                <a:solidFill>
                  <a:srgbClr val="00B050"/>
                </a:solidFill>
              </a:rPr>
              <a:t>: </a:t>
            </a:r>
            <a:r>
              <a:rPr lang="en-US" i="1" dirty="0" err="1" smtClean="0">
                <a:solidFill>
                  <a:srgbClr val="00B050"/>
                </a:solidFill>
              </a:rPr>
              <a:t>Lelouch</a:t>
            </a:r>
            <a:r>
              <a:rPr lang="en-US" i="1" dirty="0" smtClean="0">
                <a:solidFill>
                  <a:srgbClr val="00B050"/>
                </a:solidFill>
              </a:rPr>
              <a:t> of the Rebellion R2</a:t>
            </a:r>
          </a:p>
          <a:p>
            <a:pPr>
              <a:buFont typeface="Courier New" pitchFamily="49" charset="0"/>
              <a:buChar char="o"/>
            </a:pPr>
            <a:r>
              <a:rPr lang="en-US" i="1" dirty="0" err="1" smtClean="0">
                <a:solidFill>
                  <a:srgbClr val="00B050"/>
                </a:solidFill>
              </a:rPr>
              <a:t>Clannad</a:t>
            </a:r>
            <a:r>
              <a:rPr lang="en-US" i="1" dirty="0" smtClean="0">
                <a:solidFill>
                  <a:srgbClr val="00B050"/>
                </a:solidFill>
              </a:rPr>
              <a:t> After Story</a:t>
            </a:r>
          </a:p>
          <a:p>
            <a:pPr>
              <a:buFont typeface="Courier New" pitchFamily="49" charset="0"/>
              <a:buChar char="o"/>
            </a:pPr>
            <a:r>
              <a:rPr lang="en-US" i="1" dirty="0" smtClean="0">
                <a:solidFill>
                  <a:srgbClr val="00B050"/>
                </a:solidFill>
              </a:rPr>
              <a:t>Spirited Away</a:t>
            </a:r>
          </a:p>
          <a:p>
            <a:pPr>
              <a:buFont typeface="Courier New" pitchFamily="49" charset="0"/>
              <a:buChar char="o"/>
            </a:pPr>
            <a:r>
              <a:rPr lang="en-US" i="1" dirty="0" smtClean="0">
                <a:solidFill>
                  <a:srgbClr val="00B050"/>
                </a:solidFill>
              </a:rPr>
              <a:t>Cowboy Bebop</a:t>
            </a:r>
          </a:p>
          <a:p>
            <a:pPr>
              <a:buFont typeface="Courier New" pitchFamily="49" charset="0"/>
              <a:buChar char="o"/>
            </a:pPr>
            <a:r>
              <a:rPr lang="en-US" i="1" dirty="0" smtClean="0">
                <a:solidFill>
                  <a:srgbClr val="00B050"/>
                </a:solidFill>
              </a:rPr>
              <a:t>Death Note</a:t>
            </a:r>
          </a:p>
          <a:p>
            <a:pPr>
              <a:buFont typeface="Courier New" pitchFamily="49" charset="0"/>
              <a:buChar char="o"/>
            </a:pPr>
            <a:r>
              <a:rPr lang="en-US" i="1" dirty="0" smtClean="0">
                <a:solidFill>
                  <a:srgbClr val="00B050"/>
                </a:solidFill>
              </a:rPr>
              <a:t>The Girl Who Leapt Through Time</a:t>
            </a:r>
          </a:p>
          <a:p>
            <a:pPr>
              <a:buFont typeface="Courier New" pitchFamily="49" charset="0"/>
              <a:buChar char="o"/>
            </a:pPr>
            <a:r>
              <a:rPr lang="en-US" i="1" dirty="0" err="1" smtClean="0">
                <a:solidFill>
                  <a:srgbClr val="00B050"/>
                </a:solidFill>
              </a:rPr>
              <a:t>Mushi</a:t>
            </a:r>
            <a:r>
              <a:rPr lang="en-US" i="1" dirty="0" smtClean="0">
                <a:solidFill>
                  <a:srgbClr val="00B050"/>
                </a:solidFill>
              </a:rPr>
              <a:t>-Shi</a:t>
            </a:r>
          </a:p>
          <a:p>
            <a:pPr>
              <a:buFont typeface="Courier New" pitchFamily="49" charset="0"/>
              <a:buChar char="o"/>
            </a:pPr>
            <a:r>
              <a:rPr lang="en-US" i="1" dirty="0" smtClean="0">
                <a:solidFill>
                  <a:srgbClr val="00B050"/>
                </a:solidFill>
              </a:rPr>
              <a:t>Princess </a:t>
            </a:r>
            <a:r>
              <a:rPr lang="en-US" i="1" dirty="0" err="1" smtClean="0">
                <a:solidFill>
                  <a:srgbClr val="00B050"/>
                </a:solidFill>
              </a:rPr>
              <a:t>Mononoke</a:t>
            </a:r>
            <a:endParaRPr lang="en-US" i="1" dirty="0" smtClean="0">
              <a:solidFill>
                <a:srgbClr val="00B050"/>
              </a:solidFill>
            </a:endParaRPr>
          </a:p>
          <a:p>
            <a:pPr>
              <a:buFont typeface="Courier New" pitchFamily="49" charset="0"/>
              <a:buChar char="o"/>
            </a:pPr>
            <a:r>
              <a:rPr lang="en-US" i="1" dirty="0" err="1" smtClean="0">
                <a:solidFill>
                  <a:srgbClr val="00B050"/>
                </a:solidFill>
              </a:rPr>
              <a:t>Nodame</a:t>
            </a:r>
            <a:r>
              <a:rPr lang="en-US" i="1" dirty="0" smtClean="0">
                <a:solidFill>
                  <a:srgbClr val="00B050"/>
                </a:solidFill>
              </a:rPr>
              <a:t> Cantabile</a:t>
            </a:r>
          </a:p>
          <a:p>
            <a:pPr>
              <a:buFont typeface="Courier New" pitchFamily="49" charset="0"/>
              <a:buChar char="o"/>
            </a:pPr>
            <a:endParaRPr lang="en-US" dirty="0"/>
          </a:p>
        </p:txBody>
      </p:sp>
      <p:pic>
        <p:nvPicPr>
          <p:cNvPr id="66562" name="Picture 2" descr="http://tbn3.google.com/images?q=tbn:u713QGSTL-eGiM:http://ecx.images-amazon.com/images/I/514X3DRN7FL._SL500.jpg">
            <a:hlinkClick r:id="rId2"/>
          </p:cNvPr>
          <p:cNvPicPr>
            <a:picLocks noChangeAspect="1" noChangeArrowheads="1"/>
          </p:cNvPicPr>
          <p:nvPr/>
        </p:nvPicPr>
        <p:blipFill>
          <a:blip r:embed="rId3"/>
          <a:srcRect/>
          <a:stretch>
            <a:fillRect/>
          </a:stretch>
        </p:blipFill>
        <p:spPr bwMode="auto">
          <a:xfrm>
            <a:off x="6781800" y="304800"/>
            <a:ext cx="866775" cy="1228726"/>
          </a:xfrm>
          <a:prstGeom prst="rect">
            <a:avLst/>
          </a:prstGeom>
          <a:noFill/>
        </p:spPr>
      </p:pic>
      <p:pic>
        <p:nvPicPr>
          <p:cNvPr id="66564" name="Picture 4" descr="http://tbn0.google.com/images?q=tbn:TO_8ROwe-SuknM:http://i236.photobucket.com/albums/ff71/Haruhi_LovelyComplex/code%2520geass/code-geass2.jpg">
            <a:hlinkClick r:id="rId4"/>
          </p:cNvPr>
          <p:cNvPicPr>
            <a:picLocks noChangeAspect="1" noChangeArrowheads="1"/>
          </p:cNvPicPr>
          <p:nvPr/>
        </p:nvPicPr>
        <p:blipFill>
          <a:blip r:embed="rId5"/>
          <a:srcRect/>
          <a:stretch>
            <a:fillRect/>
          </a:stretch>
        </p:blipFill>
        <p:spPr bwMode="auto">
          <a:xfrm>
            <a:off x="6934200" y="1752600"/>
            <a:ext cx="1428750" cy="1076326"/>
          </a:xfrm>
          <a:prstGeom prst="rect">
            <a:avLst/>
          </a:prstGeom>
          <a:noFill/>
        </p:spPr>
      </p:pic>
      <p:pic>
        <p:nvPicPr>
          <p:cNvPr id="66566" name="Picture 6" descr="http://tbn2.google.com/images?q=tbn:iSYiH41buKifyM:http://blog.animeinstrumentality.net/wp-content/uploads/2009/01/22.jpg">
            <a:hlinkClick r:id="rId6"/>
          </p:cNvPr>
          <p:cNvPicPr>
            <a:picLocks noChangeAspect="1" noChangeArrowheads="1"/>
          </p:cNvPicPr>
          <p:nvPr/>
        </p:nvPicPr>
        <p:blipFill>
          <a:blip r:embed="rId7"/>
          <a:srcRect/>
          <a:stretch>
            <a:fillRect/>
          </a:stretch>
        </p:blipFill>
        <p:spPr bwMode="auto">
          <a:xfrm>
            <a:off x="3048000" y="3048000"/>
            <a:ext cx="1152525" cy="1181101"/>
          </a:xfrm>
          <a:prstGeom prst="rect">
            <a:avLst/>
          </a:prstGeom>
          <a:noFill/>
        </p:spPr>
      </p:pic>
      <p:pic>
        <p:nvPicPr>
          <p:cNvPr id="66568" name="Picture 8" descr="http://tbn0.google.com/images?q=tbn:O9e0SZtQjySa6M:http://i192.photobucket.com/albums/z196/gingertea8/Spirited-Away-Onesheet.jpg">
            <a:hlinkClick r:id="rId8"/>
          </p:cNvPr>
          <p:cNvPicPr>
            <a:picLocks noChangeAspect="1" noChangeArrowheads="1"/>
          </p:cNvPicPr>
          <p:nvPr/>
        </p:nvPicPr>
        <p:blipFill>
          <a:blip r:embed="rId9"/>
          <a:srcRect/>
          <a:stretch>
            <a:fillRect/>
          </a:stretch>
        </p:blipFill>
        <p:spPr bwMode="auto">
          <a:xfrm>
            <a:off x="4572000" y="2743200"/>
            <a:ext cx="923925" cy="1304926"/>
          </a:xfrm>
          <a:prstGeom prst="rect">
            <a:avLst/>
          </a:prstGeom>
          <a:noFill/>
        </p:spPr>
      </p:pic>
      <p:pic>
        <p:nvPicPr>
          <p:cNvPr id="66570" name="Picture 10" descr="http://tbn0.google.com/images?q=tbn:ZUQoju8hOhSZ_M:http://i171.photobucket.com/albums/u294/noxdrew/CowboyBebop.jpg">
            <a:hlinkClick r:id="rId10"/>
          </p:cNvPr>
          <p:cNvPicPr>
            <a:picLocks noChangeAspect="1" noChangeArrowheads="1"/>
          </p:cNvPicPr>
          <p:nvPr/>
        </p:nvPicPr>
        <p:blipFill>
          <a:blip r:embed="rId11"/>
          <a:srcRect/>
          <a:stretch>
            <a:fillRect/>
          </a:stretch>
        </p:blipFill>
        <p:spPr bwMode="auto">
          <a:xfrm>
            <a:off x="5867400" y="2895600"/>
            <a:ext cx="847725" cy="1181101"/>
          </a:xfrm>
          <a:prstGeom prst="rect">
            <a:avLst/>
          </a:prstGeom>
          <a:noFill/>
        </p:spPr>
      </p:pic>
      <p:pic>
        <p:nvPicPr>
          <p:cNvPr id="66572" name="Picture 12" descr="http://tbn1.google.com/images?q=tbn:gEjxju2vV0LKKM:http://blogs.phillyburbs.com/news/bcct/wp-content/blogs.dir/2/files/DeathNote.jpg">
            <a:hlinkClick r:id="rId12"/>
          </p:cNvPr>
          <p:cNvPicPr>
            <a:picLocks noChangeAspect="1" noChangeArrowheads="1"/>
          </p:cNvPicPr>
          <p:nvPr/>
        </p:nvPicPr>
        <p:blipFill>
          <a:blip r:embed="rId13"/>
          <a:srcRect/>
          <a:stretch>
            <a:fillRect/>
          </a:stretch>
        </p:blipFill>
        <p:spPr bwMode="auto">
          <a:xfrm>
            <a:off x="7315200" y="3048000"/>
            <a:ext cx="866775" cy="1238250"/>
          </a:xfrm>
          <a:prstGeom prst="rect">
            <a:avLst/>
          </a:prstGeom>
          <a:noFill/>
        </p:spPr>
      </p:pic>
      <p:pic>
        <p:nvPicPr>
          <p:cNvPr id="66574" name="Picture 14" descr="http://tbn0.google.com/images?q=tbn:rkS0NB0L0HnWAM:http://www.truemovie.com/POSTER/GirlWhoLeaptThroughTime.JPG">
            <a:hlinkClick r:id="rId14"/>
          </p:cNvPr>
          <p:cNvPicPr>
            <a:picLocks noChangeAspect="1" noChangeArrowheads="1"/>
          </p:cNvPicPr>
          <p:nvPr/>
        </p:nvPicPr>
        <p:blipFill>
          <a:blip r:embed="rId15"/>
          <a:srcRect/>
          <a:stretch>
            <a:fillRect/>
          </a:stretch>
        </p:blipFill>
        <p:spPr bwMode="auto">
          <a:xfrm>
            <a:off x="3733800" y="5029200"/>
            <a:ext cx="857250" cy="1228726"/>
          </a:xfrm>
          <a:prstGeom prst="rect">
            <a:avLst/>
          </a:prstGeom>
          <a:noFill/>
        </p:spPr>
      </p:pic>
      <p:pic>
        <p:nvPicPr>
          <p:cNvPr id="66576" name="Picture 16" descr="http://tbn3.google.com/images?q=tbn:YJyf3HfFgoALBM:http://i38.tinypic.com/2exlx08.jpg">
            <a:hlinkClick r:id="rId16"/>
          </p:cNvPr>
          <p:cNvPicPr>
            <a:picLocks noChangeAspect="1" noChangeArrowheads="1"/>
          </p:cNvPicPr>
          <p:nvPr/>
        </p:nvPicPr>
        <p:blipFill>
          <a:blip r:embed="rId17"/>
          <a:srcRect/>
          <a:stretch>
            <a:fillRect/>
          </a:stretch>
        </p:blipFill>
        <p:spPr bwMode="auto">
          <a:xfrm>
            <a:off x="4876800" y="5105400"/>
            <a:ext cx="819150" cy="1181101"/>
          </a:xfrm>
          <a:prstGeom prst="rect">
            <a:avLst/>
          </a:prstGeom>
          <a:noFill/>
        </p:spPr>
      </p:pic>
      <p:pic>
        <p:nvPicPr>
          <p:cNvPr id="66578" name="Picture 18" descr="http://tbn1.google.com/images?q=tbn:ADxB7xJGprj0LM:http://www.teachwithmovies.org/guides/princess-mononoke-DVDcover.jpg">
            <a:hlinkClick r:id="rId18"/>
          </p:cNvPr>
          <p:cNvPicPr>
            <a:picLocks noChangeAspect="1" noChangeArrowheads="1"/>
          </p:cNvPicPr>
          <p:nvPr/>
        </p:nvPicPr>
        <p:blipFill>
          <a:blip r:embed="rId19"/>
          <a:srcRect/>
          <a:stretch>
            <a:fillRect/>
          </a:stretch>
        </p:blipFill>
        <p:spPr bwMode="auto">
          <a:xfrm>
            <a:off x="6019800" y="4800600"/>
            <a:ext cx="866775" cy="1228726"/>
          </a:xfrm>
          <a:prstGeom prst="rect">
            <a:avLst/>
          </a:prstGeom>
          <a:noFill/>
        </p:spPr>
      </p:pic>
      <p:pic>
        <p:nvPicPr>
          <p:cNvPr id="66580" name="Picture 20" descr="http://tbn0.google.com/images?q=tbn:7u4ItV6DUv3rJM:http://www.basugasubakuhatsu.com/blog/wp-content/uploads/2007/05/nodame-cantabile-4-cover.jpg">
            <a:hlinkClick r:id="rId20"/>
          </p:cNvPr>
          <p:cNvPicPr>
            <a:picLocks noChangeAspect="1" noChangeArrowheads="1"/>
          </p:cNvPicPr>
          <p:nvPr/>
        </p:nvPicPr>
        <p:blipFill>
          <a:blip r:embed="rId21"/>
          <a:srcRect/>
          <a:stretch>
            <a:fillRect/>
          </a:stretch>
        </p:blipFill>
        <p:spPr bwMode="auto">
          <a:xfrm>
            <a:off x="7315200" y="4572000"/>
            <a:ext cx="828675" cy="1238250"/>
          </a:xfrm>
          <a:prstGeom prst="rect">
            <a:avLst/>
          </a:prstGeom>
          <a:noFill/>
        </p:spPr>
      </p:pic>
    </p:spTree>
  </p:cSld>
  <p:clrMapOvr>
    <a:masterClrMapping/>
  </p:clrMapOvr>
  <p:transition>
    <p:circl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History of Anime</a:t>
            </a:r>
            <a:endParaRPr lang="en-US" dirty="0"/>
          </a:p>
        </p:txBody>
      </p:sp>
      <p:sp>
        <p:nvSpPr>
          <p:cNvPr id="3" name="Content Placeholder 2"/>
          <p:cNvSpPr>
            <a:spLocks noGrp="1"/>
          </p:cNvSpPr>
          <p:nvPr>
            <p:ph sz="quarter" idx="1"/>
          </p:nvPr>
        </p:nvSpPr>
        <p:spPr/>
        <p:txBody>
          <a:bodyPr/>
          <a:lstStyle/>
          <a:p>
            <a:pPr>
              <a:buNone/>
            </a:pPr>
            <a:r>
              <a:rPr lang="en-US" dirty="0" smtClean="0"/>
              <a:t>In the early 1900’s, Japan wanted to create live-action films, but lacked the funds to do so. To improvise, they created what is now called </a:t>
            </a:r>
            <a:r>
              <a:rPr lang="en-US" i="1" dirty="0" smtClean="0"/>
              <a:t>anime</a:t>
            </a:r>
            <a:r>
              <a:rPr lang="en-US" dirty="0" smtClean="0"/>
              <a:t>. Most animes are based off of </a:t>
            </a:r>
            <a:r>
              <a:rPr lang="en-US" dirty="0" err="1" smtClean="0"/>
              <a:t>mangas</a:t>
            </a:r>
            <a:r>
              <a:rPr lang="en-US" dirty="0" smtClean="0"/>
              <a:t>, or exact recreations of the </a:t>
            </a:r>
            <a:r>
              <a:rPr lang="en-US" dirty="0" err="1" smtClean="0"/>
              <a:t>mangas</a:t>
            </a:r>
            <a:r>
              <a:rPr lang="en-US" dirty="0" smtClean="0"/>
              <a:t>. This is the same with the animes and </a:t>
            </a:r>
            <a:r>
              <a:rPr lang="en-US" dirty="0" err="1" smtClean="0"/>
              <a:t>mangas</a:t>
            </a:r>
            <a:r>
              <a:rPr lang="en-US" dirty="0" smtClean="0"/>
              <a:t> listed in previous slides. </a:t>
            </a:r>
            <a:r>
              <a:rPr lang="en-US" i="1" dirty="0" smtClean="0"/>
              <a:t>Naruto</a:t>
            </a:r>
            <a:r>
              <a:rPr lang="en-US" dirty="0" smtClean="0"/>
              <a:t>, for example, was a popular manga before it ever became an anime.</a:t>
            </a:r>
            <a:endParaRPr lang="en-US" dirty="0"/>
          </a:p>
        </p:txBody>
      </p:sp>
    </p:spTree>
  </p:cSld>
  <p:clrMapOvr>
    <a:masterClrMapping/>
  </p:clrMapOvr>
  <p:transition>
    <p:plus/>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Anime Today</a:t>
            </a:r>
            <a:endParaRPr lang="en-US" dirty="0"/>
          </a:p>
        </p:txBody>
      </p:sp>
      <p:sp>
        <p:nvSpPr>
          <p:cNvPr id="3" name="Content Placeholder 2"/>
          <p:cNvSpPr>
            <a:spLocks noGrp="1"/>
          </p:cNvSpPr>
          <p:nvPr>
            <p:ph idx="1"/>
          </p:nvPr>
        </p:nvSpPr>
        <p:spPr/>
        <p:txBody>
          <a:bodyPr/>
          <a:lstStyle/>
          <a:p>
            <a:pPr>
              <a:buNone/>
            </a:pPr>
            <a:r>
              <a:rPr lang="en-US" dirty="0" smtClean="0"/>
              <a:t>Today, anime is extremely popular not only in Japan, but in other countries around the world. In the United States especially, anime and manga has become increasingly popular among teens recently. Conventions, such as Tekkoshocon, which is held right here in Pittsburgh, bring together anime fans to celebrate Japanese culture.</a:t>
            </a:r>
            <a:endParaRPr lang="en-US" dirty="0"/>
          </a:p>
        </p:txBody>
      </p:sp>
    </p:spTree>
  </p:cSld>
  <p:clrMapOvr>
    <a:masterClrMapping/>
  </p:clrMapOvr>
  <p:transition>
    <p:newsflash/>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End!</a:t>
            </a:r>
            <a:endParaRPr lang="en-US" dirty="0"/>
          </a:p>
        </p:txBody>
      </p:sp>
      <p:sp>
        <p:nvSpPr>
          <p:cNvPr id="3" name="Content Placeholder 2"/>
          <p:cNvSpPr>
            <a:spLocks noGrp="1"/>
          </p:cNvSpPr>
          <p:nvPr>
            <p:ph idx="1"/>
          </p:nvPr>
        </p:nvSpPr>
        <p:spPr/>
        <p:txBody>
          <a:bodyPr/>
          <a:lstStyle/>
          <a:p>
            <a:pPr>
              <a:buNone/>
            </a:pPr>
            <a:r>
              <a:rPr lang="en-US" dirty="0" smtClean="0"/>
              <a:t>As we have learned, Japanese pop culture, or more specifically anime and manga, influence people not only in Japan, but all over the world. People of all ages continue to love and enjoy manga every day, </a:t>
            </a:r>
            <a:r>
              <a:rPr lang="en-US" smtClean="0"/>
              <a:t>and will for years to come.</a:t>
            </a:r>
            <a:endParaRPr lang="en-US"/>
          </a:p>
        </p:txBody>
      </p:sp>
    </p:spTree>
  </p:cSld>
  <p:clrMapOvr>
    <a:masterClrMapping/>
  </p:clrMapOvr>
  <p:transition>
    <p:checker/>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_rels/them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image" Target="../media/image2.jpeg"/></Relationships>
</file>

<file path=ppt/theme/_rels/theme3.xml.rels><?xml version="1.0" encoding="UTF-8" standalone="yes"?>
<Relationships xmlns="http://schemas.openxmlformats.org/package/2006/relationships"><Relationship Id="rId1" Type="http://schemas.openxmlformats.org/officeDocument/2006/relationships/image" Target="../media/image4.jpeg"/></Relationships>
</file>

<file path=ppt/theme/_rels/theme4.xml.rels><?xml version="1.0" encoding="UTF-8" standalone="yes"?>
<Relationships xmlns="http://schemas.openxmlformats.org/package/2006/relationships"><Relationship Id="rId1" Type="http://schemas.openxmlformats.org/officeDocument/2006/relationships/image" Target="../media/image5.jpeg"/></Relationships>
</file>

<file path=ppt/theme/_rels/theme5.xml.rels><?xml version="1.0" encoding="UTF-8" standalone="yes"?>
<Relationships xmlns="http://schemas.openxmlformats.org/package/2006/relationships"><Relationship Id="rId1" Type="http://schemas.openxmlformats.org/officeDocument/2006/relationships/image" Target="../media/image6.jpeg"/></Relationships>
</file>

<file path=ppt/theme/_rels/theme6.xml.rels><?xml version="1.0" encoding="UTF-8" standalone="yes"?>
<Relationships xmlns="http://schemas.openxmlformats.org/package/2006/relationships"><Relationship Id="rId1" Type="http://schemas.openxmlformats.org/officeDocument/2006/relationships/image" Target="../media/image7.jpeg"/></Relationships>
</file>

<file path=ppt/theme/_rels/theme7.xml.rels><?xml version="1.0" encoding="UTF-8" standalone="yes"?>
<Relationships xmlns="http://schemas.openxmlformats.org/package/2006/relationships"><Relationship Id="rId1" Type="http://schemas.openxmlformats.org/officeDocument/2006/relationships/image" Target="../media/image8.jpeg"/></Relationships>
</file>

<file path=ppt/theme/theme1.xml><?xml version="1.0" encoding="utf-8"?>
<a:theme xmlns:a="http://schemas.openxmlformats.org/drawingml/2006/main" name="Opulent">
  <a:themeElements>
    <a:clrScheme name="Opulent">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Opulent">
      <a:majorFont>
        <a:latin typeface="Trebuchet MS"/>
        <a:ea typeface=""/>
        <a:cs typeface=""/>
        <a:font script="Jpan" typeface="HG丸ｺﾞｼｯｸM-PRO"/>
        <a:font script="Hang" typeface="HY그래픽M"/>
        <a:font script="Hans" typeface="黑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rebuchet MS"/>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pulent">
      <a:fillStyleLst>
        <a:solidFill>
          <a:schemeClr val="phClr"/>
        </a:solidFill>
        <a:gradFill rotWithShape="1">
          <a:gsLst>
            <a:gs pos="0">
              <a:schemeClr val="phClr">
                <a:tint val="15000"/>
                <a:satMod val="250000"/>
              </a:schemeClr>
            </a:gs>
            <a:gs pos="49000">
              <a:schemeClr val="phClr">
                <a:tint val="50000"/>
                <a:satMod val="200000"/>
              </a:schemeClr>
            </a:gs>
            <a:gs pos="49100">
              <a:schemeClr val="phClr">
                <a:tint val="64000"/>
                <a:satMod val="160000"/>
              </a:schemeClr>
            </a:gs>
            <a:gs pos="92000">
              <a:schemeClr val="phClr">
                <a:tint val="50000"/>
                <a:satMod val="200000"/>
              </a:schemeClr>
            </a:gs>
            <a:gs pos="100000">
              <a:schemeClr val="phClr">
                <a:tint val="43000"/>
                <a:satMod val="190000"/>
              </a:schemeClr>
            </a:gs>
          </a:gsLst>
          <a:lin ang="5400000" scaled="1"/>
        </a:gradFill>
        <a:gradFill rotWithShape="1">
          <a:gsLst>
            <a:gs pos="0">
              <a:schemeClr val="phClr">
                <a:tint val="74000"/>
              </a:schemeClr>
            </a:gs>
            <a:gs pos="49000">
              <a:schemeClr val="phClr">
                <a:tint val="96000"/>
                <a:shade val="84000"/>
                <a:satMod val="110000"/>
              </a:schemeClr>
            </a:gs>
            <a:gs pos="49100">
              <a:schemeClr val="phClr">
                <a:shade val="55000"/>
                <a:satMod val="150000"/>
              </a:schemeClr>
            </a:gs>
            <a:gs pos="92000">
              <a:schemeClr val="phClr">
                <a:tint val="98000"/>
                <a:shade val="90000"/>
                <a:satMod val="128000"/>
              </a:schemeClr>
            </a:gs>
            <a:gs pos="100000">
              <a:schemeClr val="phClr">
                <a:tint val="90000"/>
                <a:shade val="97000"/>
                <a:satMod val="128000"/>
              </a:schemeClr>
            </a:gs>
          </a:gsLst>
          <a:lin ang="5400000" scaled="1"/>
        </a:gradFill>
      </a:fillStyleLst>
      <a:lnStyleLst>
        <a:ln w="11430" cap="flat" cmpd="sng" algn="ctr">
          <a:solidFill>
            <a:schemeClr val="phClr"/>
          </a:solidFill>
          <a:prstDash val="solid"/>
        </a:ln>
        <a:ln w="40000" cap="flat" cmpd="sng" algn="ctr">
          <a:solidFill>
            <a:schemeClr val="phClr"/>
          </a:solidFill>
          <a:prstDash val="solid"/>
        </a:ln>
        <a:ln w="31800" cap="flat" cmpd="sng" algn="ctr">
          <a:solidFill>
            <a:schemeClr val="phClr"/>
          </a:solidFill>
          <a:prstDash val="solid"/>
        </a:ln>
      </a:lnStyleLst>
      <a:effectStyleLst>
        <a:effectStyle>
          <a:effectLst>
            <a:outerShdw blurRad="50800" dist="25000" dir="5400000" rotWithShape="0">
              <a:schemeClr val="phClr">
                <a:shade val="30000"/>
                <a:satMod val="150000"/>
                <a:alpha val="38000"/>
              </a:schemeClr>
            </a:outerShdw>
          </a:effectLst>
        </a:effectStyle>
        <a:effectStyle>
          <a:effectLst>
            <a:outerShdw blurRad="39000" dist="25400" dir="5400000" rotWithShape="0">
              <a:schemeClr val="phClr">
                <a:shade val="33000"/>
                <a:alpha val="83000"/>
              </a:schemeClr>
            </a:outerShdw>
          </a:effectLst>
        </a:effectStyle>
        <a:effectStyle>
          <a:effectLst>
            <a:outerShdw blurRad="39000" dist="25400" dir="5400000" rotWithShape="0">
              <a:schemeClr val="phClr">
                <a:shade val="33000"/>
                <a:alpha val="83000"/>
              </a:schemeClr>
            </a:outerShdw>
          </a:effectLst>
          <a:scene3d>
            <a:camera prst="orthographicFront" fov="0">
              <a:rot lat="0" lon="0" rev="0"/>
            </a:camera>
            <a:lightRig rig="contrasting" dir="t">
              <a:rot lat="0" lon="0" rev="1500000"/>
            </a:lightRig>
          </a:scene3d>
          <a:sp3d extrusionH="127000" prstMaterial="powder">
            <a:bevelT w="50800" h="63500"/>
          </a:sp3d>
        </a:effectStyle>
      </a:effectStyleLst>
      <a:bgFillStyleLst>
        <a:solidFill>
          <a:schemeClr val="phClr"/>
        </a:solidFill>
        <a:gradFill rotWithShape="1">
          <a:gsLst>
            <a:gs pos="0">
              <a:schemeClr val="phClr">
                <a:tint val="78000"/>
                <a:satMod val="220000"/>
              </a:schemeClr>
            </a:gs>
            <a:gs pos="100000">
              <a:schemeClr val="phClr">
                <a:shade val="35000"/>
                <a:satMod val="155000"/>
              </a:schemeClr>
            </a:gs>
          </a:gsLst>
          <a:path path="circle">
            <a:fillToRect l="50000" t="50000" r="50000" b="50000"/>
          </a:path>
        </a:gradFill>
        <a:blipFill>
          <a:blip xmlns:r="http://schemas.openxmlformats.org/officeDocument/2006/relationships" r:embed="rId1">
            <a:duotone>
              <a:schemeClr val="phClr">
                <a:shade val="60000"/>
                <a:satMod val="180000"/>
              </a:schemeClr>
              <a:schemeClr val="phClr">
                <a:tint val="500"/>
                <a:satMod val="150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Civic">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Civic">
      <a:majorFont>
        <a:latin typeface="Georgia"/>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Georgia"/>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Civic">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blipFill>
          <a:blip xmlns:r="http://schemas.openxmlformats.org/officeDocument/2006/relationships" r:embed="rId1">
            <a:duotone>
              <a:schemeClr val="phClr">
                <a:shade val="70000"/>
                <a:satMod val="115000"/>
              </a:schemeClr>
              <a:schemeClr val="phClr">
                <a:tint val="85000"/>
              </a:schemeClr>
            </a:duotone>
          </a:blip>
          <a:tile tx="0" ty="0" sx="85000" sy="85000" flip="none" algn="tl"/>
        </a:blipFill>
        <a:blipFill>
          <a:blip xmlns:r="http://schemas.openxmlformats.org/officeDocument/2006/relationships" r:embed="rId2">
            <a:duotone>
              <a:schemeClr val="phClr">
                <a:shade val="65000"/>
                <a:satMod val="115000"/>
              </a:schemeClr>
              <a:schemeClr val="phClr">
                <a:tint val="85000"/>
              </a:schemeClr>
            </a:duotone>
          </a:blip>
          <a:tile tx="0" ty="0" sx="65000" sy="65000" flip="none" algn="tl"/>
        </a:blipFill>
      </a:bgFillStyleLst>
    </a:fmtScheme>
  </a:themeElements>
  <a:objectDefaults/>
  <a:extraClrSchemeLst/>
</a:theme>
</file>

<file path=ppt/theme/theme3.xml><?xml version="1.0" encoding="utf-8"?>
<a:theme xmlns:a="http://schemas.openxmlformats.org/drawingml/2006/main" name="Apex">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Apex">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Apex">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ppt/theme/theme4.xml><?xml version="1.0" encoding="utf-8"?>
<a:theme xmlns:a="http://schemas.openxmlformats.org/drawingml/2006/main" name="Aspect">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Aspect">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Aspect">
      <a:fillStyleLst>
        <a:solidFill>
          <a:schemeClr val="phClr"/>
        </a:solidFill>
        <a:gradFill rotWithShape="1">
          <a:gsLst>
            <a:gs pos="0">
              <a:schemeClr val="phClr">
                <a:tint val="65000"/>
                <a:satMod val="270000"/>
              </a:schemeClr>
            </a:gs>
            <a:gs pos="25000">
              <a:schemeClr val="phClr">
                <a:tint val="60000"/>
                <a:satMod val="300000"/>
              </a:schemeClr>
            </a:gs>
            <a:gs pos="100000">
              <a:schemeClr val="phClr">
                <a:tint val="29000"/>
                <a:satMod val="400000"/>
              </a:schemeClr>
            </a:gs>
          </a:gsLst>
          <a:lin ang="16200000" scaled="1"/>
        </a:gradFill>
        <a:gradFill rotWithShape="1">
          <a:gsLst>
            <a:gs pos="0">
              <a:schemeClr val="phClr">
                <a:shade val="45000"/>
                <a:satMod val="155000"/>
              </a:schemeClr>
            </a:gs>
            <a:gs pos="60000">
              <a:schemeClr val="phClr">
                <a:shade val="95000"/>
                <a:satMod val="150000"/>
              </a:schemeClr>
            </a:gs>
            <a:gs pos="100000">
              <a:schemeClr val="phClr">
                <a:tint val="87000"/>
                <a:satMod val="250000"/>
              </a:schemeClr>
            </a:gs>
          </a:gsLst>
          <a:lin ang="16200000" scaled="0"/>
        </a:gradFill>
      </a:fillStyleLst>
      <a:lnStyleLst>
        <a:ln w="9525" cap="flat" cmpd="sng" algn="ctr">
          <a:solidFill>
            <a:schemeClr val="phClr">
              <a:satMod val="150000"/>
            </a:schemeClr>
          </a:solidFill>
          <a:prstDash val="solid"/>
        </a:ln>
        <a:ln w="42500" cap="flat" cmpd="sng" algn="ctr">
          <a:solidFill>
            <a:schemeClr val="phClr"/>
          </a:solidFill>
          <a:prstDash val="solid"/>
        </a:ln>
        <a:ln w="38100" cap="flat" cmpd="sng" algn="ctr">
          <a:solidFill>
            <a:schemeClr val="phClr"/>
          </a:solidFill>
          <a:prstDash val="solid"/>
        </a:ln>
      </a:lnStyleLst>
      <a:effectStyleLst>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scene3d>
            <a:camera prst="orthographicFront" fov="0">
              <a:rot lat="0" lon="0" rev="0"/>
            </a:camera>
            <a:lightRig rig="contrasting" dir="t">
              <a:rot lat="0" lon="0" rev="12000000"/>
            </a:lightRig>
          </a:scene3d>
          <a:sp3d prstMaterial="powder">
            <a:bevelT h="50800"/>
          </a:sp3d>
        </a:effectStyle>
      </a:effectStyleLst>
      <a:bgFillStyleLst>
        <a:solidFill>
          <a:schemeClr val="phClr"/>
        </a:solidFill>
        <a:gradFill rotWithShape="1">
          <a:gsLst>
            <a:gs pos="0">
              <a:schemeClr val="phClr">
                <a:shade val="35000"/>
                <a:satMod val="150000"/>
              </a:schemeClr>
            </a:gs>
            <a:gs pos="45000">
              <a:schemeClr val="phClr">
                <a:shade val="68000"/>
                <a:satMod val="155000"/>
              </a:schemeClr>
            </a:gs>
            <a:gs pos="100000">
              <a:schemeClr val="phClr">
                <a:tint val="70000"/>
                <a:satMod val="175000"/>
              </a:schemeClr>
            </a:gs>
          </a:gsLst>
          <a:lin ang="16200000" scaled="0"/>
        </a:gradFill>
        <a:blipFill>
          <a:blip xmlns:r="http://schemas.openxmlformats.org/officeDocument/2006/relationships" r:embed="rId1">
            <a:duotone>
              <a:schemeClr val="phClr">
                <a:shade val="800"/>
                <a:satMod val="150000"/>
              </a:schemeClr>
              <a:schemeClr val="phClr">
                <a:tint val="80000"/>
                <a:satMod val="150000"/>
              </a:schemeClr>
            </a:duotone>
          </a:blip>
          <a:tile tx="0" ty="0" sx="75000" sy="75000" flip="none" algn="tl"/>
        </a:blipFill>
      </a:bgFillStyleLst>
    </a:fmtScheme>
  </a:themeElements>
  <a:objectDefaults/>
  <a:extraClrSchemeLst/>
</a:theme>
</file>

<file path=ppt/theme/theme5.xml><?xml version="1.0" encoding="utf-8"?>
<a:theme xmlns:a="http://schemas.openxmlformats.org/drawingml/2006/main" name="Oriel">
  <a:themeElements>
    <a:clrScheme name="Verve">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fontScheme name="Oriel">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riel">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ppt/theme/theme6.xml><?xml version="1.0" encoding="utf-8"?>
<a:theme xmlns:a="http://schemas.openxmlformats.org/drawingml/2006/main" name="Equity">
  <a:themeElements>
    <a:clrScheme name="Equity">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Equity">
      <a:majorFont>
        <a:latin typeface="Franklin Gothic Book"/>
        <a:ea typeface=""/>
        <a:cs typeface=""/>
        <a:font script="Grek" typeface="Calibri"/>
        <a:font script="Cyrl" typeface="Calibri"/>
        <a:font script="Jpan" typeface="HGｺﾞｼｯｸM"/>
        <a:font script="Hang" typeface="바탕"/>
        <a:font script="Hans" typeface="幼圆"/>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Perpetua"/>
        <a:ea typeface=""/>
        <a:cs typeface=""/>
        <a:font script="Grek" typeface="Cambria"/>
        <a:font script="Cyrl" typeface="Cambria"/>
        <a:font script="Jpan" typeface="HG創英ﾌﾟﾚｾﾞﾝｽEB"/>
        <a:font script="Hang" typeface="맑은 고딕"/>
        <a:font script="Hans" typeface="宋体"/>
        <a:font script="Hant" typeface="新細明體"/>
        <a:font script="Arab" typeface="Times New Roman"/>
        <a:font script="Hebr" typeface="Aharoni"/>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Equity">
      <a:fillStyleLst>
        <a:solidFill>
          <a:schemeClr val="phClr"/>
        </a:solidFill>
        <a:blipFill>
          <a:blip xmlns:r="http://schemas.openxmlformats.org/officeDocument/2006/relationships" r:embed="rId1">
            <a:duotone>
              <a:schemeClr val="phClr">
                <a:tint val="30000"/>
                <a:satMod val="300000"/>
              </a:schemeClr>
              <a:schemeClr val="phClr">
                <a:tint val="40000"/>
                <a:satMod val="200000"/>
              </a:schemeClr>
            </a:duotone>
          </a:blip>
          <a:tile tx="0" ty="0" sx="70000" sy="70000" flip="none" algn="ctr"/>
        </a:blipFill>
        <a:blipFill>
          <a:blip xmlns:r="http://schemas.openxmlformats.org/officeDocument/2006/relationships" r:embed="rId1">
            <a:duotone>
              <a:schemeClr val="phClr">
                <a:shade val="22000"/>
                <a:satMod val="160000"/>
              </a:schemeClr>
              <a:schemeClr val="phClr">
                <a:shade val="45000"/>
                <a:satMod val="100000"/>
              </a:schemeClr>
            </a:duotone>
          </a:blip>
          <a:tile tx="0" ty="0" sx="65000" sy="65000" flip="none" algn="ctr"/>
        </a:blipFill>
      </a:fillStyleLst>
      <a:lnStyleLst>
        <a:ln w="9525" cap="flat" cmpd="sng" algn="ctr">
          <a:solidFill>
            <a:schemeClr val="phClr">
              <a:shade val="60000"/>
              <a:satMod val="110000"/>
            </a:schemeClr>
          </a:solidFill>
          <a:prstDash val="solid"/>
        </a:ln>
        <a:ln w="127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algn="t" rotWithShape="0">
              <a:srgbClr val="000000">
                <a:alpha val="50000"/>
              </a:srgbClr>
            </a:outerShdw>
          </a:effectLst>
        </a:effectStyle>
        <a:effectStyle>
          <a:effectLst>
            <a:outerShdw blurRad="38100" dist="25400" dir="5400000" algn="t" rotWithShape="0">
              <a:srgbClr val="000000">
                <a:alpha val="50000"/>
              </a:srgbClr>
            </a:outerShdw>
          </a:effectLst>
        </a:effectStyle>
        <a:effectStyle>
          <a:effectLst>
            <a:outerShdw blurRad="50800" dist="50800" dir="5400000" algn="t" rotWithShape="0">
              <a:srgbClr val="000000">
                <a:alpha val="60000"/>
              </a:srgbClr>
            </a:outerShdw>
          </a:effectLst>
          <a:scene3d>
            <a:camera prst="isometricBottomUp" fov="0">
              <a:rot lat="0" lon="0" rev="0"/>
            </a:camera>
            <a:lightRig rig="soft" dir="b">
              <a:rot lat="0" lon="0" rev="9000000"/>
            </a:lightRig>
          </a:scene3d>
          <a:sp3d contourW="35000" prstMaterial="matte">
            <a:bevelT w="45000" h="38100" prst="convex"/>
            <a:contourClr>
              <a:schemeClr val="phClr">
                <a:tint val="10000"/>
                <a:satMod val="130000"/>
              </a:schemeClr>
            </a:contourClr>
          </a:sp3d>
        </a:effectStyle>
      </a:effectStyleLst>
      <a:bgFillStyleLst>
        <a:solidFill>
          <a:schemeClr val="phClr"/>
        </a:solidFill>
        <a:gradFill rotWithShape="1">
          <a:gsLst>
            <a:gs pos="0">
              <a:schemeClr val="phClr">
                <a:shade val="40000"/>
                <a:satMod val="165000"/>
              </a:schemeClr>
            </a:gs>
            <a:gs pos="50000">
              <a:schemeClr val="phClr">
                <a:shade val="80000"/>
                <a:satMod val="155000"/>
              </a:schemeClr>
            </a:gs>
            <a:gs pos="100000">
              <a:schemeClr val="phClr">
                <a:tint val="95000"/>
                <a:satMod val="200000"/>
              </a:schemeClr>
            </a:gs>
          </a:gsLst>
          <a:lin ang="16200000" scaled="1"/>
        </a:gradFill>
        <a:blipFill>
          <a:blip xmlns:r="http://schemas.openxmlformats.org/officeDocument/2006/relationships" r:embed="rId1">
            <a:duotone>
              <a:schemeClr val="phClr">
                <a:tint val="95000"/>
                <a:satMod val="200000"/>
              </a:schemeClr>
              <a:schemeClr val="phClr">
                <a:shade val="80000"/>
                <a:satMod val="100000"/>
              </a:schemeClr>
            </a:duotone>
          </a:blip>
          <a:tile tx="0" ty="0" sx="55000" sy="55000" flip="none" algn="tl"/>
        </a:blipFill>
      </a:bgFillStyleLst>
    </a:fmtScheme>
  </a:themeElements>
  <a:objectDefaults/>
  <a:extraClrSchemeLst/>
</a:theme>
</file>

<file path=ppt/theme/theme7.xml><?xml version="1.0" encoding="utf-8"?>
<a:theme xmlns:a="http://schemas.openxmlformats.org/drawingml/2006/main" name="Urban">
  <a:themeElements>
    <a:clrScheme name="Urban">
      <a:dk1>
        <a:sysClr val="windowText" lastClr="000000"/>
      </a:dk1>
      <a:lt1>
        <a:sysClr val="window" lastClr="FFFFFF"/>
      </a:lt1>
      <a:dk2>
        <a:srgbClr val="424456"/>
      </a:dk2>
      <a:lt2>
        <a:srgbClr val="DEDEDE"/>
      </a:lt2>
      <a:accent1>
        <a:srgbClr val="53548A"/>
      </a:accent1>
      <a:accent2>
        <a:srgbClr val="438086"/>
      </a:accent2>
      <a:accent3>
        <a:srgbClr val="A04DA3"/>
      </a:accent3>
      <a:accent4>
        <a:srgbClr val="C4652D"/>
      </a:accent4>
      <a:accent5>
        <a:srgbClr val="8B5D3D"/>
      </a:accent5>
      <a:accent6>
        <a:srgbClr val="5C92B5"/>
      </a:accent6>
      <a:hlink>
        <a:srgbClr val="67AFBD"/>
      </a:hlink>
      <a:folHlink>
        <a:srgbClr val="C2A874"/>
      </a:folHlink>
    </a:clrScheme>
    <a:fontScheme name="Urban">
      <a:majorFont>
        <a:latin typeface="Trebuchet MS"/>
        <a:ea typeface=""/>
        <a:cs typeface=""/>
        <a:font script="Jpan" typeface="HGｺﾞｼｯｸM"/>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eorgia"/>
        <a:ea typeface=""/>
        <a:cs typeface=""/>
        <a:font script="Jpan" typeface="HG明朝B"/>
        <a:font script="Hang" typeface="맑은 고딕"/>
        <a:font script="Hans" typeface="宋体"/>
        <a:font script="Hant" typeface="新細明體"/>
        <a:font script="Arab" typeface="Arial"/>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Urban">
      <a:fillStyleLst>
        <a:solidFill>
          <a:schemeClr val="phClr"/>
        </a:solidFill>
        <a:gradFill rotWithShape="1">
          <a:gsLst>
            <a:gs pos="0">
              <a:schemeClr val="phClr">
                <a:tint val="1000"/>
                <a:satMod val="255000"/>
              </a:schemeClr>
            </a:gs>
            <a:gs pos="55000">
              <a:schemeClr val="phClr">
                <a:tint val="12000"/>
                <a:satMod val="255000"/>
              </a:schemeClr>
            </a:gs>
            <a:gs pos="100000">
              <a:schemeClr val="phClr">
                <a:tint val="45000"/>
                <a:satMod val="250000"/>
              </a:schemeClr>
            </a:gs>
          </a:gsLst>
          <a:path path="circle">
            <a:fillToRect l="-40000" t="-90000" r="140000" b="190000"/>
          </a:path>
        </a:gradFill>
        <a:gradFill rotWithShape="1">
          <a:gsLst>
            <a:gs pos="0">
              <a:schemeClr val="phClr">
                <a:tint val="43000"/>
                <a:satMod val="165000"/>
              </a:schemeClr>
            </a:gs>
            <a:gs pos="55000">
              <a:schemeClr val="phClr">
                <a:tint val="83000"/>
                <a:satMod val="155000"/>
              </a:schemeClr>
            </a:gs>
            <a:gs pos="100000">
              <a:schemeClr val="phClr">
                <a:shade val="85000"/>
              </a:schemeClr>
            </a:gs>
          </a:gsLst>
          <a:path path="circle">
            <a:fillToRect l="-40000" t="-90000" r="140000" b="190000"/>
          </a:path>
        </a:gradFill>
      </a:fillStyleLst>
      <a:lnStyleLst>
        <a:ln w="9525" cap="flat" cmpd="sng" algn="ctr">
          <a:solidFill>
            <a:schemeClr val="phClr"/>
          </a:solidFill>
          <a:prstDash val="solid"/>
        </a:ln>
        <a:ln w="19050" cap="flat" cmpd="sng" algn="ctr">
          <a:solidFill>
            <a:schemeClr val="phClr"/>
          </a:solidFill>
          <a:prstDash val="solid"/>
        </a:ln>
        <a:ln w="31750" cap="flat" cmpd="sng" algn="ctr">
          <a:solidFill>
            <a:schemeClr val="phClr"/>
          </a:solidFill>
          <a:prstDash val="solid"/>
        </a:ln>
      </a:lnStyleLst>
      <a:effectStyleLst>
        <a:effectStyle>
          <a:effectLst>
            <a:outerShdw blurRad="51500" dist="25400" dir="5400000" rotWithShape="0">
              <a:srgbClr val="000000">
                <a:alpha val="40000"/>
              </a:srgbClr>
            </a:outerShdw>
          </a:effectLst>
        </a:effectStyle>
        <a:effectStyle>
          <a:effectLst>
            <a:outerShdw blurRad="50800" dist="25400" dir="5400000" rotWithShape="0">
              <a:srgbClr val="000000">
                <a:alpha val="4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flat" dir="t">
              <a:rot lat="0" lon="0" rev="20040000"/>
            </a:lightRig>
          </a:scene3d>
          <a:sp3d contourW="12700" prstMaterial="dkEdge">
            <a:bevelT w="25400" h="38100" prst="convex"/>
            <a:contourClr>
              <a:schemeClr val="phClr">
                <a:satMod val="115000"/>
              </a:schemeClr>
            </a:contourClr>
          </a:sp3d>
        </a:effectStyle>
      </a:effectStyleLst>
      <a:bgFillStyleLst>
        <a:solidFill>
          <a:schemeClr val="phClr"/>
        </a:solidFill>
        <a:gradFill rotWithShape="1">
          <a:gsLst>
            <a:gs pos="100000">
              <a:schemeClr val="phClr">
                <a:tint val="80000"/>
                <a:satMod val="250000"/>
              </a:schemeClr>
            </a:gs>
            <a:gs pos="60000">
              <a:schemeClr val="phClr">
                <a:shade val="38000"/>
                <a:satMod val="175000"/>
              </a:schemeClr>
            </a:gs>
            <a:gs pos="0">
              <a:schemeClr val="phClr">
                <a:shade val="30000"/>
                <a:satMod val="175000"/>
              </a:schemeClr>
            </a:gs>
          </a:gsLst>
          <a:lin ang="5400000" scaled="0"/>
        </a:gradFill>
        <a:blipFill>
          <a:blip xmlns:r="http://schemas.openxmlformats.org/officeDocument/2006/relationships" r:embed="rId1">
            <a:duotone>
              <a:schemeClr val="phClr">
                <a:shade val="48000"/>
              </a:schemeClr>
              <a:schemeClr val="phClr">
                <a:tint val="96000"/>
                <a:satMod val="150000"/>
              </a:schemeClr>
            </a:duotone>
          </a:blip>
          <a:tile tx="0" ty="0" sx="80000" sy="8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Opulent</Template>
  <TotalTime>59</TotalTime>
  <Words>274</Words>
  <Application>Microsoft Office PowerPoint</Application>
  <PresentationFormat>On-screen Show (4:3)</PresentationFormat>
  <Paragraphs>35</Paragraphs>
  <Slides>8</Slides>
  <Notes>0</Notes>
  <HiddenSlides>0</HiddenSlides>
  <MMClips>0</MMClips>
  <ScaleCrop>false</ScaleCrop>
  <HeadingPairs>
    <vt:vector size="4" baseType="variant">
      <vt:variant>
        <vt:lpstr>Theme</vt:lpstr>
      </vt:variant>
      <vt:variant>
        <vt:i4>7</vt:i4>
      </vt:variant>
      <vt:variant>
        <vt:lpstr>Slide Titles</vt:lpstr>
      </vt:variant>
      <vt:variant>
        <vt:i4>8</vt:i4>
      </vt:variant>
    </vt:vector>
  </HeadingPairs>
  <TitlesOfParts>
    <vt:vector size="15" baseType="lpstr">
      <vt:lpstr>Opulent</vt:lpstr>
      <vt:lpstr>Civic</vt:lpstr>
      <vt:lpstr>Apex</vt:lpstr>
      <vt:lpstr>Aspect</vt:lpstr>
      <vt:lpstr>Oriel</vt:lpstr>
      <vt:lpstr>Equity</vt:lpstr>
      <vt:lpstr>Urban</vt:lpstr>
      <vt:lpstr>Japanese Pop culture</vt:lpstr>
      <vt:lpstr>History of Manga</vt:lpstr>
      <vt:lpstr>Manga Today</vt:lpstr>
      <vt:lpstr>Top Ten Popular Mangas Today</vt:lpstr>
      <vt:lpstr>Top Ten Popular Animes Today</vt:lpstr>
      <vt:lpstr>History of Anime</vt:lpstr>
      <vt:lpstr>Anime Today</vt:lpstr>
      <vt:lpstr>The End!</vt:lpstr>
    </vt:vector>
  </TitlesOfParts>
  <Company>Avonworth School District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Japanese Pop culture</dc:title>
  <dc:creator>mmiller</dc:creator>
  <cp:lastModifiedBy> </cp:lastModifiedBy>
  <cp:revision>9</cp:revision>
  <dcterms:created xsi:type="dcterms:W3CDTF">2009-05-05T13:53:15Z</dcterms:created>
  <dcterms:modified xsi:type="dcterms:W3CDTF">2009-05-22T16:43:23Z</dcterms:modified>
</cp:coreProperties>
</file>